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1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32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300" r:id="rId4"/>
    <p:sldId id="258" r:id="rId5"/>
    <p:sldId id="311" r:id="rId6"/>
    <p:sldId id="301" r:id="rId7"/>
    <p:sldId id="302" r:id="rId8"/>
    <p:sldId id="303" r:id="rId9"/>
    <p:sldId id="304" r:id="rId10"/>
    <p:sldId id="307" r:id="rId11"/>
    <p:sldId id="296" r:id="rId12"/>
    <p:sldId id="306" r:id="rId13"/>
    <p:sldId id="309" r:id="rId14"/>
    <p:sldId id="308" r:id="rId15"/>
    <p:sldId id="312" r:id="rId16"/>
    <p:sldId id="310" r:id="rId17"/>
    <p:sldId id="313" r:id="rId18"/>
    <p:sldId id="315" r:id="rId19"/>
    <p:sldId id="316" r:id="rId20"/>
    <p:sldId id="317" r:id="rId21"/>
    <p:sldId id="318" r:id="rId22"/>
    <p:sldId id="292" r:id="rId23"/>
    <p:sldId id="320" r:id="rId24"/>
    <p:sldId id="321" r:id="rId25"/>
    <p:sldId id="322" r:id="rId26"/>
    <p:sldId id="323" r:id="rId27"/>
    <p:sldId id="324" r:id="rId28"/>
    <p:sldId id="325" r:id="rId29"/>
    <p:sldId id="326" r:id="rId30"/>
    <p:sldId id="327" r:id="rId31"/>
    <p:sldId id="328" r:id="rId32"/>
    <p:sldId id="329" r:id="rId33"/>
    <p:sldId id="330" r:id="rId34"/>
    <p:sldId id="331" r:id="rId35"/>
    <p:sldId id="332" r:id="rId36"/>
    <p:sldId id="333" r:id="rId37"/>
    <p:sldId id="334" r:id="rId38"/>
    <p:sldId id="335" r:id="rId39"/>
    <p:sldId id="336" r:id="rId40"/>
    <p:sldId id="337" r:id="rId41"/>
    <p:sldId id="338" r:id="rId42"/>
    <p:sldId id="340" r:id="rId43"/>
    <p:sldId id="341" r:id="rId44"/>
    <p:sldId id="342" r:id="rId45"/>
    <p:sldId id="343" r:id="rId46"/>
    <p:sldId id="276" r:id="rId47"/>
  </p:sldIdLst>
  <p:sldSz cx="12192000" cy="6858000"/>
  <p:notesSz cx="6858000" cy="9144000"/>
  <p:custDataLst>
    <p:tags r:id="rId4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永 莊" initials="永" lastIdx="1" clrIdx="0">
    <p:extLst>
      <p:ext uri="{19B8F6BF-5375-455C-9EA6-DF929625EA0E}">
        <p15:presenceInfo xmlns:p15="http://schemas.microsoft.com/office/powerpoint/2012/main" userId="dfaf639a757cc15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BC8"/>
    <a:srgbClr val="EC9689"/>
    <a:srgbClr val="42406F"/>
    <a:srgbClr val="EFEEE9"/>
    <a:srgbClr val="92A8D1"/>
    <a:srgbClr val="F8F8F8"/>
    <a:srgbClr val="F7CBCA"/>
    <a:srgbClr val="EF96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4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126" y="13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永 莊" userId="dfaf639a757cc157" providerId="LiveId" clId="{3DB2CDE2-DD12-4605-94EE-6BB37B190DEA}"/>
    <pc:docChg chg="undo redo custSel addSld delSld modSld sldOrd delMainMaster">
      <pc:chgData name="永 莊" userId="dfaf639a757cc157" providerId="LiveId" clId="{3DB2CDE2-DD12-4605-94EE-6BB37B190DEA}" dt="2020-06-22T16:31:12.126" v="3896" actId="20577"/>
      <pc:docMkLst>
        <pc:docMk/>
      </pc:docMkLst>
      <pc:sldChg chg="addSp delSp modSp mod delAnim modAnim">
        <pc:chgData name="永 莊" userId="dfaf639a757cc157" providerId="LiveId" clId="{3DB2CDE2-DD12-4605-94EE-6BB37B190DEA}" dt="2020-06-22T16:22:26.961" v="3885"/>
        <pc:sldMkLst>
          <pc:docMk/>
          <pc:sldMk cId="538676461" sldId="256"/>
        </pc:sldMkLst>
        <pc:spChg chg="del mod">
          <ac:chgData name="永 莊" userId="dfaf639a757cc157" providerId="LiveId" clId="{3DB2CDE2-DD12-4605-94EE-6BB37B190DEA}" dt="2020-06-22T10:38:23.103" v="17" actId="478"/>
          <ac:spMkLst>
            <pc:docMk/>
            <pc:sldMk cId="538676461" sldId="256"/>
            <ac:spMk id="34" creationId="{00000000-0000-0000-0000-000000000000}"/>
          </ac:spMkLst>
        </pc:spChg>
        <pc:spChg chg="mod">
          <ac:chgData name="永 莊" userId="dfaf639a757cc157" providerId="LiveId" clId="{3DB2CDE2-DD12-4605-94EE-6BB37B190DEA}" dt="2020-06-22T10:38:40.537" v="57" actId="14100"/>
          <ac:spMkLst>
            <pc:docMk/>
            <pc:sldMk cId="538676461" sldId="256"/>
            <ac:spMk id="35" creationId="{00000000-0000-0000-0000-000000000000}"/>
          </ac:spMkLst>
        </pc:spChg>
        <pc:spChg chg="mod">
          <ac:chgData name="永 莊" userId="dfaf639a757cc157" providerId="LiveId" clId="{3DB2CDE2-DD12-4605-94EE-6BB37B190DEA}" dt="2020-06-22T10:40:41.794" v="107" actId="13926"/>
          <ac:spMkLst>
            <pc:docMk/>
            <pc:sldMk cId="538676461" sldId="256"/>
            <ac:spMk id="36" creationId="{00000000-0000-0000-0000-000000000000}"/>
          </ac:spMkLst>
        </pc:spChg>
        <pc:spChg chg="mod">
          <ac:chgData name="永 莊" userId="dfaf639a757cc157" providerId="LiveId" clId="{3DB2CDE2-DD12-4605-94EE-6BB37B190DEA}" dt="2020-06-22T13:53:17.892" v="2178" actId="1076"/>
          <ac:spMkLst>
            <pc:docMk/>
            <pc:sldMk cId="538676461" sldId="256"/>
            <ac:spMk id="37" creationId="{00000000-0000-0000-0000-000000000000}"/>
          </ac:spMkLst>
        </pc:spChg>
        <pc:spChg chg="mod">
          <ac:chgData name="永 莊" userId="dfaf639a757cc157" providerId="LiveId" clId="{3DB2CDE2-DD12-4605-94EE-6BB37B190DEA}" dt="2020-06-22T10:39:12.204" v="74" actId="14100"/>
          <ac:spMkLst>
            <pc:docMk/>
            <pc:sldMk cId="538676461" sldId="256"/>
            <ac:spMk id="38" creationId="{00000000-0000-0000-0000-000000000000}"/>
          </ac:spMkLst>
        </pc:spChg>
        <pc:spChg chg="add del mod">
          <ac:chgData name="永 莊" userId="dfaf639a757cc157" providerId="LiveId" clId="{3DB2CDE2-DD12-4605-94EE-6BB37B190DEA}" dt="2020-06-22T13:52:50.568" v="2139" actId="478"/>
          <ac:spMkLst>
            <pc:docMk/>
            <pc:sldMk cId="538676461" sldId="256"/>
            <ac:spMk id="39" creationId="{54F9E92C-02D6-4A02-AF82-A65F88A23DB7}"/>
          </ac:spMkLst>
        </pc:spChg>
        <pc:spChg chg="add mod">
          <ac:chgData name="永 莊" userId="dfaf639a757cc157" providerId="LiveId" clId="{3DB2CDE2-DD12-4605-94EE-6BB37B190DEA}" dt="2020-06-22T13:53:22.114" v="2180" actId="1076"/>
          <ac:spMkLst>
            <pc:docMk/>
            <pc:sldMk cId="538676461" sldId="256"/>
            <ac:spMk id="40" creationId="{D9D7849B-24EB-4352-ACB4-DD72E34607F8}"/>
          </ac:spMkLst>
        </pc:spChg>
        <pc:spChg chg="mod">
          <ac:chgData name="永 莊" userId="dfaf639a757cc157" providerId="LiveId" clId="{3DB2CDE2-DD12-4605-94EE-6BB37B190DEA}" dt="2020-06-22T13:50:42.283" v="2082" actId="1076"/>
          <ac:spMkLst>
            <pc:docMk/>
            <pc:sldMk cId="538676461" sldId="256"/>
            <ac:spMk id="53" creationId="{00000000-0000-0000-0000-000000000000}"/>
          </ac:spMkLst>
        </pc:spChg>
        <pc:spChg chg="mod">
          <ac:chgData name="永 莊" userId="dfaf639a757cc157" providerId="LiveId" clId="{3DB2CDE2-DD12-4605-94EE-6BB37B190DEA}" dt="2020-06-22T10:39:31.564" v="81" actId="14100"/>
          <ac:spMkLst>
            <pc:docMk/>
            <pc:sldMk cId="538676461" sldId="256"/>
            <ac:spMk id="66" creationId="{00000000-0000-0000-0000-000000000000}"/>
          </ac:spMkLst>
        </pc:spChg>
        <pc:spChg chg="mod">
          <ac:chgData name="永 莊" userId="dfaf639a757cc157" providerId="LiveId" clId="{3DB2CDE2-DD12-4605-94EE-6BB37B190DEA}" dt="2020-06-22T10:39:56.970" v="100" actId="1076"/>
          <ac:spMkLst>
            <pc:docMk/>
            <pc:sldMk cId="538676461" sldId="256"/>
            <ac:spMk id="67" creationId="{00000000-0000-0000-0000-000000000000}"/>
          </ac:spMkLst>
        </pc:spChg>
        <pc:spChg chg="del">
          <ac:chgData name="永 莊" userId="dfaf639a757cc157" providerId="LiveId" clId="{3DB2CDE2-DD12-4605-94EE-6BB37B190DEA}" dt="2020-06-22T10:39:41.898" v="89" actId="478"/>
          <ac:spMkLst>
            <pc:docMk/>
            <pc:sldMk cId="538676461" sldId="256"/>
            <ac:spMk id="68" creationId="{00000000-0000-0000-0000-000000000000}"/>
          </ac:spMkLst>
        </pc:spChg>
        <pc:spChg chg="mod">
          <ac:chgData name="永 莊" userId="dfaf639a757cc157" providerId="LiveId" clId="{3DB2CDE2-DD12-4605-94EE-6BB37B190DEA}" dt="2020-06-22T10:40:51.307" v="109" actId="13926"/>
          <ac:spMkLst>
            <pc:docMk/>
            <pc:sldMk cId="538676461" sldId="256"/>
            <ac:spMk id="69" creationId="{00000000-0000-0000-0000-000000000000}"/>
          </ac:spMkLst>
        </pc:spChg>
        <pc:spChg chg="del mod">
          <ac:chgData name="永 莊" userId="dfaf639a757cc157" providerId="LiveId" clId="{3DB2CDE2-DD12-4605-94EE-6BB37B190DEA}" dt="2020-06-22T10:39:44.485" v="93"/>
          <ac:spMkLst>
            <pc:docMk/>
            <pc:sldMk cId="538676461" sldId="256"/>
            <ac:spMk id="70" creationId="{00000000-0000-0000-0000-000000000000}"/>
          </ac:spMkLst>
        </pc:spChg>
        <pc:spChg chg="del">
          <ac:chgData name="永 莊" userId="dfaf639a757cc157" providerId="LiveId" clId="{3DB2CDE2-DD12-4605-94EE-6BB37B190DEA}" dt="2020-06-22T10:39:44.481" v="91" actId="478"/>
          <ac:spMkLst>
            <pc:docMk/>
            <pc:sldMk cId="538676461" sldId="256"/>
            <ac:spMk id="71" creationId="{00000000-0000-0000-0000-000000000000}"/>
          </ac:spMkLst>
        </pc:spChg>
      </pc:sldChg>
      <pc:sldChg chg="addSp delSp modSp mod addAnim delAnim modAnim">
        <pc:chgData name="永 莊" userId="dfaf639a757cc157" providerId="LiveId" clId="{3DB2CDE2-DD12-4605-94EE-6BB37B190DEA}" dt="2020-06-22T11:54:34.781" v="309"/>
        <pc:sldMkLst>
          <pc:docMk/>
          <pc:sldMk cId="4210070343" sldId="257"/>
        </pc:sldMkLst>
        <pc:spChg chg="add del mod">
          <ac:chgData name="永 莊" userId="dfaf639a757cc157" providerId="LiveId" clId="{3DB2CDE2-DD12-4605-94EE-6BB37B190DEA}" dt="2020-06-22T10:43:08.092" v="170" actId="1076"/>
          <ac:spMkLst>
            <pc:docMk/>
            <pc:sldMk cId="4210070343" sldId="257"/>
            <ac:spMk id="34" creationId="{00000000-0000-0000-0000-000000000000}"/>
          </ac:spMkLst>
        </pc:spChg>
        <pc:spChg chg="mod">
          <ac:chgData name="永 莊" userId="dfaf639a757cc157" providerId="LiveId" clId="{3DB2CDE2-DD12-4605-94EE-6BB37B190DEA}" dt="2020-06-22T11:44:50.122" v="212"/>
          <ac:spMkLst>
            <pc:docMk/>
            <pc:sldMk cId="4210070343" sldId="257"/>
            <ac:spMk id="36" creationId="{00000000-0000-0000-0000-000000000000}"/>
          </ac:spMkLst>
        </pc:spChg>
        <pc:spChg chg="del mod">
          <ac:chgData name="永 莊" userId="dfaf639a757cc157" providerId="LiveId" clId="{3DB2CDE2-DD12-4605-94EE-6BB37B190DEA}" dt="2020-06-22T10:42:42.508" v="154" actId="478"/>
          <ac:spMkLst>
            <pc:docMk/>
            <pc:sldMk cId="4210070343" sldId="257"/>
            <ac:spMk id="39" creationId="{00000000-0000-0000-0000-000000000000}"/>
          </ac:spMkLst>
        </pc:spChg>
        <pc:spChg chg="mod">
          <ac:chgData name="永 莊" userId="dfaf639a757cc157" providerId="LiveId" clId="{3DB2CDE2-DD12-4605-94EE-6BB37B190DEA}" dt="2020-06-22T10:41:17.095" v="111" actId="1076"/>
          <ac:spMkLst>
            <pc:docMk/>
            <pc:sldMk cId="4210070343" sldId="257"/>
            <ac:spMk id="43" creationId="{00000000-0000-0000-0000-000000000000}"/>
          </ac:spMkLst>
        </pc:spChg>
        <pc:spChg chg="add del mod">
          <ac:chgData name="永 莊" userId="dfaf639a757cc157" providerId="LiveId" clId="{3DB2CDE2-DD12-4605-94EE-6BB37B190DEA}" dt="2020-06-22T10:42:55.642" v="164" actId="478"/>
          <ac:spMkLst>
            <pc:docMk/>
            <pc:sldMk cId="4210070343" sldId="257"/>
            <ac:spMk id="44" creationId="{00000000-0000-0000-0000-000000000000}"/>
          </ac:spMkLst>
        </pc:spChg>
        <pc:spChg chg="add mod">
          <ac:chgData name="永 莊" userId="dfaf639a757cc157" providerId="LiveId" clId="{3DB2CDE2-DD12-4605-94EE-6BB37B190DEA}" dt="2020-06-22T10:43:19.600" v="197"/>
          <ac:spMkLst>
            <pc:docMk/>
            <pc:sldMk cId="4210070343" sldId="257"/>
            <ac:spMk id="45" creationId="{8C7BC7E8-9C99-48C9-B921-8FE01925D0A2}"/>
          </ac:spMkLst>
        </pc:spChg>
        <pc:spChg chg="add mod">
          <ac:chgData name="永 莊" userId="dfaf639a757cc157" providerId="LiveId" clId="{3DB2CDE2-DD12-4605-94EE-6BB37B190DEA}" dt="2020-06-22T11:54:34.781" v="309"/>
          <ac:spMkLst>
            <pc:docMk/>
            <pc:sldMk cId="4210070343" sldId="257"/>
            <ac:spMk id="46" creationId="{A623C8DB-759B-4E83-BDE2-CF6362455CC8}"/>
          </ac:spMkLst>
        </pc:spChg>
        <pc:spChg chg="mod">
          <ac:chgData name="永 莊" userId="dfaf639a757cc157" providerId="LiveId" clId="{3DB2CDE2-DD12-4605-94EE-6BB37B190DEA}" dt="2020-06-22T11:52:24.134" v="222"/>
          <ac:spMkLst>
            <pc:docMk/>
            <pc:sldMk cId="4210070343" sldId="257"/>
            <ac:spMk id="59" creationId="{00000000-0000-0000-0000-000000000000}"/>
          </ac:spMkLst>
        </pc:spChg>
      </pc:sldChg>
      <pc:sldChg chg="addSp delSp modSp mod addAnim delAnim">
        <pc:chgData name="永 莊" userId="dfaf639a757cc157" providerId="LiveId" clId="{3DB2CDE2-DD12-4605-94EE-6BB37B190DEA}" dt="2020-06-22T13:25:34.140" v="1578" actId="1076"/>
        <pc:sldMkLst>
          <pc:docMk/>
          <pc:sldMk cId="222928749" sldId="258"/>
        </pc:sldMkLst>
        <pc:spChg chg="add del mod">
          <ac:chgData name="永 莊" userId="dfaf639a757cc157" providerId="LiveId" clId="{3DB2CDE2-DD12-4605-94EE-6BB37B190DEA}" dt="2020-06-22T13:25:31.884" v="1577" actId="1076"/>
          <ac:spMkLst>
            <pc:docMk/>
            <pc:sldMk cId="222928749" sldId="258"/>
            <ac:spMk id="2" creationId="{00000000-0000-0000-0000-000000000000}"/>
          </ac:spMkLst>
        </pc:spChg>
        <pc:spChg chg="mod">
          <ac:chgData name="永 莊" userId="dfaf639a757cc157" providerId="LiveId" clId="{3DB2CDE2-DD12-4605-94EE-6BB37B190DEA}" dt="2020-06-22T12:02:30.047" v="368" actId="1076"/>
          <ac:spMkLst>
            <pc:docMk/>
            <pc:sldMk cId="222928749" sldId="258"/>
            <ac:spMk id="44" creationId="{00000000-0000-0000-0000-000000000000}"/>
          </ac:spMkLst>
        </pc:spChg>
        <pc:spChg chg="mod">
          <ac:chgData name="永 莊" userId="dfaf639a757cc157" providerId="LiveId" clId="{3DB2CDE2-DD12-4605-94EE-6BB37B190DEA}" dt="2020-06-22T13:25:28.223" v="1573" actId="1076"/>
          <ac:spMkLst>
            <pc:docMk/>
            <pc:sldMk cId="222928749" sldId="258"/>
            <ac:spMk id="45" creationId="{00000000-0000-0000-0000-000000000000}"/>
          </ac:spMkLst>
        </pc:spChg>
        <pc:spChg chg="del">
          <ac:chgData name="永 莊" userId="dfaf639a757cc157" providerId="LiveId" clId="{3DB2CDE2-DD12-4605-94EE-6BB37B190DEA}" dt="2020-06-22T12:02:33.482" v="371" actId="478"/>
          <ac:spMkLst>
            <pc:docMk/>
            <pc:sldMk cId="222928749" sldId="258"/>
            <ac:spMk id="46" creationId="{00000000-0000-0000-0000-000000000000}"/>
          </ac:spMkLst>
        </pc:spChg>
        <pc:spChg chg="del mod">
          <ac:chgData name="永 莊" userId="dfaf639a757cc157" providerId="LiveId" clId="{3DB2CDE2-DD12-4605-94EE-6BB37B190DEA}" dt="2020-06-22T12:02:43.322" v="375" actId="478"/>
          <ac:spMkLst>
            <pc:docMk/>
            <pc:sldMk cId="222928749" sldId="258"/>
            <ac:spMk id="47" creationId="{00000000-0000-0000-0000-000000000000}"/>
          </ac:spMkLst>
        </pc:spChg>
        <pc:spChg chg="add del mod">
          <ac:chgData name="永 莊" userId="dfaf639a757cc157" providerId="LiveId" clId="{3DB2CDE2-DD12-4605-94EE-6BB37B190DEA}" dt="2020-06-22T13:24:50.156" v="1507" actId="478"/>
          <ac:spMkLst>
            <pc:docMk/>
            <pc:sldMk cId="222928749" sldId="258"/>
            <ac:spMk id="48" creationId="{30CD4FC9-B551-4CBC-B43C-8F31169C74D0}"/>
          </ac:spMkLst>
        </pc:spChg>
        <pc:spChg chg="add del mod">
          <ac:chgData name="永 莊" userId="dfaf639a757cc157" providerId="LiveId" clId="{3DB2CDE2-DD12-4605-94EE-6BB37B190DEA}" dt="2020-06-22T13:24:48.813" v="1506" actId="478"/>
          <ac:spMkLst>
            <pc:docMk/>
            <pc:sldMk cId="222928749" sldId="258"/>
            <ac:spMk id="49" creationId="{74FE5312-533B-459C-A87A-C105CF397EB5}"/>
          </ac:spMkLst>
        </pc:spChg>
        <pc:spChg chg="add mod">
          <ac:chgData name="永 莊" userId="dfaf639a757cc157" providerId="LiveId" clId="{3DB2CDE2-DD12-4605-94EE-6BB37B190DEA}" dt="2020-06-22T13:25:34.140" v="1578" actId="1076"/>
          <ac:spMkLst>
            <pc:docMk/>
            <pc:sldMk cId="222928749" sldId="258"/>
            <ac:spMk id="50" creationId="{5FDB644B-28D7-4AA4-BE04-7500DAF826B9}"/>
          </ac:spMkLst>
        </pc:spChg>
        <pc:grpChg chg="del">
          <ac:chgData name="永 莊" userId="dfaf639a757cc157" providerId="LiveId" clId="{3DB2CDE2-DD12-4605-94EE-6BB37B190DEA}" dt="2020-06-22T12:21:50.905" v="646" actId="478"/>
          <ac:grpSpMkLst>
            <pc:docMk/>
            <pc:sldMk cId="222928749" sldId="258"/>
            <ac:grpSpMk id="18" creationId="{00000000-0000-0000-0000-000000000000}"/>
          </ac:grpSpMkLst>
        </pc:grpChg>
        <pc:picChg chg="add del">
          <ac:chgData name="永 莊" userId="dfaf639a757cc157" providerId="LiveId" clId="{3DB2CDE2-DD12-4605-94EE-6BB37B190DEA}" dt="2020-06-22T12:04:10.371" v="387" actId="478"/>
          <ac:picMkLst>
            <pc:docMk/>
            <pc:sldMk cId="222928749" sldId="258"/>
            <ac:picMk id="3" creationId="{00000000-0000-0000-0000-000000000000}"/>
          </ac:picMkLst>
        </pc:picChg>
        <pc:picChg chg="add del mod">
          <ac:chgData name="永 莊" userId="dfaf639a757cc157" providerId="LiveId" clId="{3DB2CDE2-DD12-4605-94EE-6BB37B190DEA}" dt="2020-06-22T13:24:45.975" v="1504" actId="478"/>
          <ac:picMkLst>
            <pc:docMk/>
            <pc:sldMk cId="222928749" sldId="258"/>
            <ac:picMk id="5" creationId="{F1E40860-BEAB-4D6B-83C5-97CA6AF3CA89}"/>
          </ac:picMkLst>
        </pc:picChg>
        <pc:picChg chg="add del mod">
          <ac:chgData name="永 莊" userId="dfaf639a757cc157" providerId="LiveId" clId="{3DB2CDE2-DD12-4605-94EE-6BB37B190DEA}" dt="2020-06-22T13:24:46.807" v="1505" actId="478"/>
          <ac:picMkLst>
            <pc:docMk/>
            <pc:sldMk cId="222928749" sldId="258"/>
            <ac:picMk id="16" creationId="{0B746DC8-9C63-4AA6-86C8-F37B4A89A8A6}"/>
          </ac:picMkLst>
        </pc:picChg>
        <pc:cxnChg chg="del">
          <ac:chgData name="永 莊" userId="dfaf639a757cc157" providerId="LiveId" clId="{3DB2CDE2-DD12-4605-94EE-6BB37B190DEA}" dt="2020-06-22T12:04:11.728" v="388" actId="478"/>
          <ac:cxnSpMkLst>
            <pc:docMk/>
            <pc:sldMk cId="222928749" sldId="258"/>
            <ac:cxnSpMk id="7" creationId="{00000000-0000-0000-0000-000000000000}"/>
          </ac:cxnSpMkLst>
        </pc:cxnChg>
        <pc:cxnChg chg="del">
          <ac:chgData name="永 莊" userId="dfaf639a757cc157" providerId="LiveId" clId="{3DB2CDE2-DD12-4605-94EE-6BB37B190DEA}" dt="2020-06-22T12:04:12.257" v="389" actId="478"/>
          <ac:cxnSpMkLst>
            <pc:docMk/>
            <pc:sldMk cId="222928749" sldId="258"/>
            <ac:cxnSpMk id="29" creationId="{00000000-0000-0000-0000-000000000000}"/>
          </ac:cxnSpMkLst>
        </pc:cxnChg>
        <pc:cxnChg chg="del">
          <ac:chgData name="永 莊" userId="dfaf639a757cc157" providerId="LiveId" clId="{3DB2CDE2-DD12-4605-94EE-6BB37B190DEA}" dt="2020-06-22T12:04:12.782" v="390" actId="478"/>
          <ac:cxnSpMkLst>
            <pc:docMk/>
            <pc:sldMk cId="222928749" sldId="258"/>
            <ac:cxnSpMk id="30" creationId="{00000000-0000-0000-0000-000000000000}"/>
          </ac:cxnSpMkLst>
        </pc:cxnChg>
        <pc:cxnChg chg="del">
          <ac:chgData name="永 莊" userId="dfaf639a757cc157" providerId="LiveId" clId="{3DB2CDE2-DD12-4605-94EE-6BB37B190DEA}" dt="2020-06-22T12:04:13.322" v="391" actId="478"/>
          <ac:cxnSpMkLst>
            <pc:docMk/>
            <pc:sldMk cId="222928749" sldId="258"/>
            <ac:cxnSpMk id="31" creationId="{00000000-0000-0000-0000-000000000000}"/>
          </ac:cxnSpMkLst>
        </pc:cxnChg>
        <pc:cxnChg chg="del">
          <ac:chgData name="永 莊" userId="dfaf639a757cc157" providerId="LiveId" clId="{3DB2CDE2-DD12-4605-94EE-6BB37B190DEA}" dt="2020-06-22T12:04:14.723" v="393" actId="478"/>
          <ac:cxnSpMkLst>
            <pc:docMk/>
            <pc:sldMk cId="222928749" sldId="258"/>
            <ac:cxnSpMk id="32" creationId="{00000000-0000-0000-0000-000000000000}"/>
          </ac:cxnSpMkLst>
        </pc:cxnChg>
        <pc:cxnChg chg="del">
          <ac:chgData name="永 莊" userId="dfaf639a757cc157" providerId="LiveId" clId="{3DB2CDE2-DD12-4605-94EE-6BB37B190DEA}" dt="2020-06-22T12:04:15.382" v="394" actId="478"/>
          <ac:cxnSpMkLst>
            <pc:docMk/>
            <pc:sldMk cId="222928749" sldId="258"/>
            <ac:cxnSpMk id="33" creationId="{00000000-0000-0000-0000-000000000000}"/>
          </ac:cxnSpMkLst>
        </pc:cxnChg>
        <pc:cxnChg chg="del">
          <ac:chgData name="永 莊" userId="dfaf639a757cc157" providerId="LiveId" clId="{3DB2CDE2-DD12-4605-94EE-6BB37B190DEA}" dt="2020-06-22T12:04:15.886" v="395" actId="478"/>
          <ac:cxnSpMkLst>
            <pc:docMk/>
            <pc:sldMk cId="222928749" sldId="258"/>
            <ac:cxnSpMk id="34" creationId="{00000000-0000-0000-0000-000000000000}"/>
          </ac:cxnSpMkLst>
        </pc:cxnChg>
        <pc:cxnChg chg="del">
          <ac:chgData name="永 莊" userId="dfaf639a757cc157" providerId="LiveId" clId="{3DB2CDE2-DD12-4605-94EE-6BB37B190DEA}" dt="2020-06-22T12:04:16.585" v="396" actId="478"/>
          <ac:cxnSpMkLst>
            <pc:docMk/>
            <pc:sldMk cId="222928749" sldId="258"/>
            <ac:cxnSpMk id="35" creationId="{00000000-0000-0000-0000-000000000000}"/>
          </ac:cxnSpMkLst>
        </pc:cxnChg>
        <pc:cxnChg chg="del">
          <ac:chgData name="永 莊" userId="dfaf639a757cc157" providerId="LiveId" clId="{3DB2CDE2-DD12-4605-94EE-6BB37B190DEA}" dt="2020-06-22T12:04:19.624" v="397" actId="478"/>
          <ac:cxnSpMkLst>
            <pc:docMk/>
            <pc:sldMk cId="222928749" sldId="258"/>
            <ac:cxnSpMk id="36" creationId="{00000000-0000-0000-0000-000000000000}"/>
          </ac:cxnSpMkLst>
        </pc:cxnChg>
        <pc:cxnChg chg="del">
          <ac:chgData name="永 莊" userId="dfaf639a757cc157" providerId="LiveId" clId="{3DB2CDE2-DD12-4605-94EE-6BB37B190DEA}" dt="2020-06-22T12:04:21.341" v="398" actId="478"/>
          <ac:cxnSpMkLst>
            <pc:docMk/>
            <pc:sldMk cId="222928749" sldId="258"/>
            <ac:cxnSpMk id="37" creationId="{00000000-0000-0000-0000-000000000000}"/>
          </ac:cxnSpMkLst>
        </pc:cxnChg>
        <pc:cxnChg chg="del">
          <ac:chgData name="永 莊" userId="dfaf639a757cc157" providerId="LiveId" clId="{3DB2CDE2-DD12-4605-94EE-6BB37B190DEA}" dt="2020-06-22T12:04:21.935" v="399" actId="478"/>
          <ac:cxnSpMkLst>
            <pc:docMk/>
            <pc:sldMk cId="222928749" sldId="258"/>
            <ac:cxnSpMk id="38" creationId="{00000000-0000-0000-0000-000000000000}"/>
          </ac:cxnSpMkLst>
        </pc:cxnChg>
        <pc:cxnChg chg="del">
          <ac:chgData name="永 莊" userId="dfaf639a757cc157" providerId="LiveId" clId="{3DB2CDE2-DD12-4605-94EE-6BB37B190DEA}" dt="2020-06-22T12:04:33.786" v="400" actId="478"/>
          <ac:cxnSpMkLst>
            <pc:docMk/>
            <pc:sldMk cId="222928749" sldId="258"/>
            <ac:cxnSpMk id="39" creationId="{00000000-0000-0000-0000-000000000000}"/>
          </ac:cxnSpMkLst>
        </pc:cxnChg>
        <pc:cxnChg chg="del">
          <ac:chgData name="永 莊" userId="dfaf639a757cc157" providerId="LiveId" clId="{3DB2CDE2-DD12-4605-94EE-6BB37B190DEA}" dt="2020-06-22T12:04:34.249" v="401" actId="478"/>
          <ac:cxnSpMkLst>
            <pc:docMk/>
            <pc:sldMk cId="222928749" sldId="258"/>
            <ac:cxnSpMk id="40" creationId="{00000000-0000-0000-0000-000000000000}"/>
          </ac:cxnSpMkLst>
        </pc:cxnChg>
        <pc:cxnChg chg="del">
          <ac:chgData name="永 莊" userId="dfaf639a757cc157" providerId="LiveId" clId="{3DB2CDE2-DD12-4605-94EE-6BB37B190DEA}" dt="2020-06-22T12:04:34.728" v="402" actId="478"/>
          <ac:cxnSpMkLst>
            <pc:docMk/>
            <pc:sldMk cId="222928749" sldId="258"/>
            <ac:cxnSpMk id="41" creationId="{00000000-0000-0000-0000-000000000000}"/>
          </ac:cxnSpMkLst>
        </pc:cxnChg>
        <pc:cxnChg chg="del">
          <ac:chgData name="永 莊" userId="dfaf639a757cc157" providerId="LiveId" clId="{3DB2CDE2-DD12-4605-94EE-6BB37B190DEA}" dt="2020-06-22T12:04:35.457" v="403" actId="478"/>
          <ac:cxnSpMkLst>
            <pc:docMk/>
            <pc:sldMk cId="222928749" sldId="258"/>
            <ac:cxnSpMk id="42" creationId="{00000000-0000-0000-0000-000000000000}"/>
          </ac:cxnSpMkLst>
        </pc:cxnChg>
      </pc:sldChg>
      <pc:sldChg chg="delSp mod">
        <pc:chgData name="永 莊" userId="dfaf639a757cc157" providerId="LiveId" clId="{3DB2CDE2-DD12-4605-94EE-6BB37B190DEA}" dt="2020-06-22T16:21:20.860" v="3865" actId="478"/>
        <pc:sldMkLst>
          <pc:docMk/>
          <pc:sldMk cId="3300766898" sldId="276"/>
        </pc:sldMkLst>
        <pc:picChg chg="del">
          <ac:chgData name="永 莊" userId="dfaf639a757cc157" providerId="LiveId" clId="{3DB2CDE2-DD12-4605-94EE-6BB37B190DEA}" dt="2020-06-22T16:21:20.860" v="3865" actId="478"/>
          <ac:picMkLst>
            <pc:docMk/>
            <pc:sldMk cId="3300766898" sldId="276"/>
            <ac:picMk id="3" creationId="{00000000-0000-0000-0000-000000000000}"/>
          </ac:picMkLst>
        </pc:picChg>
      </pc:sldChg>
      <pc:sldChg chg="del">
        <pc:chgData name="永 莊" userId="dfaf639a757cc157" providerId="LiveId" clId="{3DB2CDE2-DD12-4605-94EE-6BB37B190DEA}" dt="2020-06-22T13:55:20.197" v="2187" actId="47"/>
        <pc:sldMkLst>
          <pc:docMk/>
          <pc:sldMk cId="3092709077" sldId="277"/>
        </pc:sldMkLst>
      </pc:sldChg>
      <pc:sldChg chg="del">
        <pc:chgData name="永 莊" userId="dfaf639a757cc157" providerId="LiveId" clId="{3DB2CDE2-DD12-4605-94EE-6BB37B190DEA}" dt="2020-06-22T16:20:33.096" v="3844" actId="47"/>
        <pc:sldMkLst>
          <pc:docMk/>
          <pc:sldMk cId="3663335557" sldId="278"/>
        </pc:sldMkLst>
      </pc:sldChg>
      <pc:sldChg chg="del">
        <pc:chgData name="永 莊" userId="dfaf639a757cc157" providerId="LiveId" clId="{3DB2CDE2-DD12-4605-94EE-6BB37B190DEA}" dt="2020-06-22T16:20:34.134" v="3845" actId="47"/>
        <pc:sldMkLst>
          <pc:docMk/>
          <pc:sldMk cId="3807001728" sldId="279"/>
        </pc:sldMkLst>
      </pc:sldChg>
      <pc:sldChg chg="del">
        <pc:chgData name="永 莊" userId="dfaf639a757cc157" providerId="LiveId" clId="{3DB2CDE2-DD12-4605-94EE-6BB37B190DEA}" dt="2020-06-22T16:20:34.869" v="3846" actId="47"/>
        <pc:sldMkLst>
          <pc:docMk/>
          <pc:sldMk cId="2832516092" sldId="280"/>
        </pc:sldMkLst>
      </pc:sldChg>
      <pc:sldChg chg="del">
        <pc:chgData name="永 莊" userId="dfaf639a757cc157" providerId="LiveId" clId="{3DB2CDE2-DD12-4605-94EE-6BB37B190DEA}" dt="2020-06-22T16:20:36.282" v="3847" actId="47"/>
        <pc:sldMkLst>
          <pc:docMk/>
          <pc:sldMk cId="2539592240" sldId="281"/>
        </pc:sldMkLst>
      </pc:sldChg>
      <pc:sldChg chg="del">
        <pc:chgData name="永 莊" userId="dfaf639a757cc157" providerId="LiveId" clId="{3DB2CDE2-DD12-4605-94EE-6BB37B190DEA}" dt="2020-06-22T16:20:37.005" v="3848" actId="47"/>
        <pc:sldMkLst>
          <pc:docMk/>
          <pc:sldMk cId="3142647314" sldId="282"/>
        </pc:sldMkLst>
      </pc:sldChg>
      <pc:sldChg chg="del">
        <pc:chgData name="永 莊" userId="dfaf639a757cc157" providerId="LiveId" clId="{3DB2CDE2-DD12-4605-94EE-6BB37B190DEA}" dt="2020-06-22T16:20:37.819" v="3849" actId="47"/>
        <pc:sldMkLst>
          <pc:docMk/>
          <pc:sldMk cId="3810070693" sldId="283"/>
        </pc:sldMkLst>
      </pc:sldChg>
      <pc:sldChg chg="del">
        <pc:chgData name="永 莊" userId="dfaf639a757cc157" providerId="LiveId" clId="{3DB2CDE2-DD12-4605-94EE-6BB37B190DEA}" dt="2020-06-22T16:20:38.947" v="3850" actId="47"/>
        <pc:sldMkLst>
          <pc:docMk/>
          <pc:sldMk cId="2963362644" sldId="284"/>
        </pc:sldMkLst>
      </pc:sldChg>
      <pc:sldChg chg="del">
        <pc:chgData name="永 莊" userId="dfaf639a757cc157" providerId="LiveId" clId="{3DB2CDE2-DD12-4605-94EE-6BB37B190DEA}" dt="2020-06-22T16:20:39.956" v="3851" actId="47"/>
        <pc:sldMkLst>
          <pc:docMk/>
          <pc:sldMk cId="2234729696" sldId="285"/>
        </pc:sldMkLst>
      </pc:sldChg>
      <pc:sldChg chg="del">
        <pc:chgData name="永 莊" userId="dfaf639a757cc157" providerId="LiveId" clId="{3DB2CDE2-DD12-4605-94EE-6BB37B190DEA}" dt="2020-06-22T16:20:41.041" v="3852" actId="47"/>
        <pc:sldMkLst>
          <pc:docMk/>
          <pc:sldMk cId="3427699026" sldId="286"/>
        </pc:sldMkLst>
      </pc:sldChg>
      <pc:sldChg chg="del">
        <pc:chgData name="永 莊" userId="dfaf639a757cc157" providerId="LiveId" clId="{3DB2CDE2-DD12-4605-94EE-6BB37B190DEA}" dt="2020-06-22T16:20:42.122" v="3853" actId="47"/>
        <pc:sldMkLst>
          <pc:docMk/>
          <pc:sldMk cId="3901060732" sldId="287"/>
        </pc:sldMkLst>
      </pc:sldChg>
      <pc:sldChg chg="add del">
        <pc:chgData name="永 莊" userId="dfaf639a757cc157" providerId="LiveId" clId="{3DB2CDE2-DD12-4605-94EE-6BB37B190DEA}" dt="2020-06-22T16:20:50.460" v="3860" actId="47"/>
        <pc:sldMkLst>
          <pc:docMk/>
          <pc:sldMk cId="1103616354" sldId="288"/>
        </pc:sldMkLst>
      </pc:sldChg>
      <pc:sldChg chg="add del">
        <pc:chgData name="永 莊" userId="dfaf639a757cc157" providerId="LiveId" clId="{3DB2CDE2-DD12-4605-94EE-6BB37B190DEA}" dt="2020-06-22T16:21:11.413" v="3864" actId="47"/>
        <pc:sldMkLst>
          <pc:docMk/>
          <pc:sldMk cId="463033797" sldId="289"/>
        </pc:sldMkLst>
      </pc:sldChg>
      <pc:sldChg chg="del">
        <pc:chgData name="永 莊" userId="dfaf639a757cc157" providerId="LiveId" clId="{3DB2CDE2-DD12-4605-94EE-6BB37B190DEA}" dt="2020-06-22T16:20:51.509" v="3861" actId="47"/>
        <pc:sldMkLst>
          <pc:docMk/>
          <pc:sldMk cId="1253656674" sldId="290"/>
        </pc:sldMkLst>
      </pc:sldChg>
      <pc:sldChg chg="del">
        <pc:chgData name="永 莊" userId="dfaf639a757cc157" providerId="LiveId" clId="{3DB2CDE2-DD12-4605-94EE-6BB37B190DEA}" dt="2020-06-22T16:20:52.784" v="3862" actId="47"/>
        <pc:sldMkLst>
          <pc:docMk/>
          <pc:sldMk cId="689790783" sldId="291"/>
        </pc:sldMkLst>
      </pc:sldChg>
      <pc:sldChg chg="addSp delSp modSp mod ord delAnim modAnim">
        <pc:chgData name="永 莊" userId="dfaf639a757cc157" providerId="LiveId" clId="{3DB2CDE2-DD12-4605-94EE-6BB37B190DEA}" dt="2020-06-22T14:17:26.781" v="2448" actId="1076"/>
        <pc:sldMkLst>
          <pc:docMk/>
          <pc:sldMk cId="2559543678" sldId="292"/>
        </pc:sldMkLst>
        <pc:spChg chg="add del mod">
          <ac:chgData name="永 莊" userId="dfaf639a757cc157" providerId="LiveId" clId="{3DB2CDE2-DD12-4605-94EE-6BB37B190DEA}" dt="2020-06-22T14:17:12.432" v="2444" actId="1076"/>
          <ac:spMkLst>
            <pc:docMk/>
            <pc:sldMk cId="2559543678" sldId="292"/>
            <ac:spMk id="2" creationId="{00000000-0000-0000-0000-000000000000}"/>
          </ac:spMkLst>
        </pc:spChg>
        <pc:spChg chg="mod">
          <ac:chgData name="永 莊" userId="dfaf639a757cc157" providerId="LiveId" clId="{3DB2CDE2-DD12-4605-94EE-6BB37B190DEA}" dt="2020-06-22T14:03:32.721" v="2210" actId="1076"/>
          <ac:spMkLst>
            <pc:docMk/>
            <pc:sldMk cId="2559543678" sldId="292"/>
            <ac:spMk id="6" creationId="{00000000-0000-0000-0000-000000000000}"/>
          </ac:spMkLst>
        </pc:spChg>
        <pc:spChg chg="mod">
          <ac:chgData name="永 莊" userId="dfaf639a757cc157" providerId="LiveId" clId="{3DB2CDE2-DD12-4605-94EE-6BB37B190DEA}" dt="2020-06-22T14:03:29.443" v="2208" actId="1076"/>
          <ac:spMkLst>
            <pc:docMk/>
            <pc:sldMk cId="2559543678" sldId="292"/>
            <ac:spMk id="8" creationId="{00000000-0000-0000-0000-000000000000}"/>
          </ac:spMkLst>
        </pc:spChg>
        <pc:spChg chg="del">
          <ac:chgData name="永 莊" userId="dfaf639a757cc157" providerId="LiveId" clId="{3DB2CDE2-DD12-4605-94EE-6BB37B190DEA}" dt="2020-06-22T14:03:22.507" v="2207" actId="478"/>
          <ac:spMkLst>
            <pc:docMk/>
            <pc:sldMk cId="2559543678" sldId="292"/>
            <ac:spMk id="12" creationId="{00000000-0000-0000-0000-000000000000}"/>
          </ac:spMkLst>
        </pc:spChg>
        <pc:spChg chg="del">
          <ac:chgData name="永 莊" userId="dfaf639a757cc157" providerId="LiveId" clId="{3DB2CDE2-DD12-4605-94EE-6BB37B190DEA}" dt="2020-06-22T14:03:11.161" v="2200" actId="478"/>
          <ac:spMkLst>
            <pc:docMk/>
            <pc:sldMk cId="2559543678" sldId="292"/>
            <ac:spMk id="18" creationId="{00000000-0000-0000-0000-000000000000}"/>
          </ac:spMkLst>
        </pc:spChg>
        <pc:spChg chg="del">
          <ac:chgData name="永 莊" userId="dfaf639a757cc157" providerId="LiveId" clId="{3DB2CDE2-DD12-4605-94EE-6BB37B190DEA}" dt="2020-06-22T14:03:13.172" v="2201" actId="478"/>
          <ac:spMkLst>
            <pc:docMk/>
            <pc:sldMk cId="2559543678" sldId="292"/>
            <ac:spMk id="19" creationId="{00000000-0000-0000-0000-000000000000}"/>
          </ac:spMkLst>
        </pc:spChg>
        <pc:spChg chg="del">
          <ac:chgData name="永 莊" userId="dfaf639a757cc157" providerId="LiveId" clId="{3DB2CDE2-DD12-4605-94EE-6BB37B190DEA}" dt="2020-06-22T14:03:15.454" v="2202" actId="478"/>
          <ac:spMkLst>
            <pc:docMk/>
            <pc:sldMk cId="2559543678" sldId="292"/>
            <ac:spMk id="20" creationId="{00000000-0000-0000-0000-000000000000}"/>
          </ac:spMkLst>
        </pc:spChg>
        <pc:spChg chg="add del mod">
          <ac:chgData name="永 莊" userId="dfaf639a757cc157" providerId="LiveId" clId="{3DB2CDE2-DD12-4605-94EE-6BB37B190DEA}" dt="2020-06-22T14:09:40.610" v="2256"/>
          <ac:spMkLst>
            <pc:docMk/>
            <pc:sldMk cId="2559543678" sldId="292"/>
            <ac:spMk id="36" creationId="{1408F0DC-05C4-45E3-B609-10426D49EB7B}"/>
          </ac:spMkLst>
        </pc:spChg>
        <pc:spChg chg="add del mod">
          <ac:chgData name="永 莊" userId="dfaf639a757cc157" providerId="LiveId" clId="{3DB2CDE2-DD12-4605-94EE-6BB37B190DEA}" dt="2020-06-22T14:10:46.760" v="2317" actId="478"/>
          <ac:spMkLst>
            <pc:docMk/>
            <pc:sldMk cId="2559543678" sldId="292"/>
            <ac:spMk id="37" creationId="{CB915C52-C1E0-4DFE-8CB3-F031BA07C3FE}"/>
          </ac:spMkLst>
        </pc:spChg>
        <pc:spChg chg="add del mod">
          <ac:chgData name="永 莊" userId="dfaf639a757cc157" providerId="LiveId" clId="{3DB2CDE2-DD12-4605-94EE-6BB37B190DEA}" dt="2020-06-22T14:10:36.826" v="2312"/>
          <ac:spMkLst>
            <pc:docMk/>
            <pc:sldMk cId="2559543678" sldId="292"/>
            <ac:spMk id="38" creationId="{69979635-5A54-46FE-85A1-5C4BFF4D7DF3}"/>
          </ac:spMkLst>
        </pc:spChg>
        <pc:spChg chg="add mod">
          <ac:chgData name="永 莊" userId="dfaf639a757cc157" providerId="LiveId" clId="{3DB2CDE2-DD12-4605-94EE-6BB37B190DEA}" dt="2020-06-22T14:17:09.492" v="2442" actId="1076"/>
          <ac:spMkLst>
            <pc:docMk/>
            <pc:sldMk cId="2559543678" sldId="292"/>
            <ac:spMk id="39" creationId="{C48B6B23-C3AA-4C0A-B761-BD16C0D86C0E}"/>
          </ac:spMkLst>
        </pc:spChg>
        <pc:spChg chg="add mod">
          <ac:chgData name="永 莊" userId="dfaf639a757cc157" providerId="LiveId" clId="{3DB2CDE2-DD12-4605-94EE-6BB37B190DEA}" dt="2020-06-22T14:17:26.781" v="2448" actId="1076"/>
          <ac:spMkLst>
            <pc:docMk/>
            <pc:sldMk cId="2559543678" sldId="292"/>
            <ac:spMk id="40" creationId="{E5DBE447-9361-41D4-A4E5-B8F4CEBEAC66}"/>
          </ac:spMkLst>
        </pc:spChg>
        <pc:spChg chg="add mod">
          <ac:chgData name="永 莊" userId="dfaf639a757cc157" providerId="LiveId" clId="{3DB2CDE2-DD12-4605-94EE-6BB37B190DEA}" dt="2020-06-22T14:12:21.086" v="2368" actId="20577"/>
          <ac:spMkLst>
            <pc:docMk/>
            <pc:sldMk cId="2559543678" sldId="292"/>
            <ac:spMk id="41" creationId="{2D5162FA-F900-4C68-A6CE-DCE657626986}"/>
          </ac:spMkLst>
        </pc:spChg>
        <pc:spChg chg="add mod">
          <ac:chgData name="永 莊" userId="dfaf639a757cc157" providerId="LiveId" clId="{3DB2CDE2-DD12-4605-94EE-6BB37B190DEA}" dt="2020-06-22T14:13:00.509" v="2388" actId="20577"/>
          <ac:spMkLst>
            <pc:docMk/>
            <pc:sldMk cId="2559543678" sldId="292"/>
            <ac:spMk id="42" creationId="{2C1852B9-BA0F-4AD7-BACB-FDD5D244B8C5}"/>
          </ac:spMkLst>
        </pc:spChg>
        <pc:spChg chg="add mod">
          <ac:chgData name="永 莊" userId="dfaf639a757cc157" providerId="LiveId" clId="{3DB2CDE2-DD12-4605-94EE-6BB37B190DEA}" dt="2020-06-22T14:13:10.949" v="2400" actId="1076"/>
          <ac:spMkLst>
            <pc:docMk/>
            <pc:sldMk cId="2559543678" sldId="292"/>
            <ac:spMk id="43" creationId="{B8E07CB1-8B04-481A-B0F7-634C8AB47362}"/>
          </ac:spMkLst>
        </pc:spChg>
        <pc:grpChg chg="del">
          <ac:chgData name="永 莊" userId="dfaf639a757cc157" providerId="LiveId" clId="{3DB2CDE2-DD12-4605-94EE-6BB37B190DEA}" dt="2020-06-22T14:03:08.205" v="2199" actId="478"/>
          <ac:grpSpMkLst>
            <pc:docMk/>
            <pc:sldMk cId="2559543678" sldId="292"/>
            <ac:grpSpMk id="14" creationId="{00000000-0000-0000-0000-000000000000}"/>
          </ac:grpSpMkLst>
        </pc:grpChg>
        <pc:grpChg chg="del">
          <ac:chgData name="永 莊" userId="dfaf639a757cc157" providerId="LiveId" clId="{3DB2CDE2-DD12-4605-94EE-6BB37B190DEA}" dt="2020-06-22T14:03:16.136" v="2203" actId="478"/>
          <ac:grpSpMkLst>
            <pc:docMk/>
            <pc:sldMk cId="2559543678" sldId="292"/>
            <ac:grpSpMk id="21" creationId="{00000000-0000-0000-0000-000000000000}"/>
          </ac:grpSpMkLst>
        </pc:grpChg>
        <pc:grpChg chg="del">
          <ac:chgData name="永 莊" userId="dfaf639a757cc157" providerId="LiveId" clId="{3DB2CDE2-DD12-4605-94EE-6BB37B190DEA}" dt="2020-06-22T14:03:19.423" v="2206" actId="478"/>
          <ac:grpSpMkLst>
            <pc:docMk/>
            <pc:sldMk cId="2559543678" sldId="292"/>
            <ac:grpSpMk id="27" creationId="{00000000-0000-0000-0000-000000000000}"/>
          </ac:grpSpMkLst>
        </pc:grpChg>
        <pc:picChg chg="add mod">
          <ac:chgData name="永 莊" userId="dfaf639a757cc157" providerId="LiveId" clId="{3DB2CDE2-DD12-4605-94EE-6BB37B190DEA}" dt="2020-06-22T14:16:57.663" v="2440" actId="1076"/>
          <ac:picMkLst>
            <pc:docMk/>
            <pc:sldMk cId="2559543678" sldId="292"/>
            <ac:picMk id="4" creationId="{58FBFDD3-996B-4C78-9DA8-CCE38CFD18D3}"/>
          </ac:picMkLst>
        </pc:picChg>
        <pc:picChg chg="add mod">
          <ac:chgData name="永 莊" userId="dfaf639a757cc157" providerId="LiveId" clId="{3DB2CDE2-DD12-4605-94EE-6BB37B190DEA}" dt="2020-06-22T14:17:21.270" v="2447" actId="1076"/>
          <ac:picMkLst>
            <pc:docMk/>
            <pc:sldMk cId="2559543678" sldId="292"/>
            <ac:picMk id="5" creationId="{3FC2DD8A-447F-4B78-9285-EE1A65772A8D}"/>
          </ac:picMkLst>
        </pc:picChg>
        <pc:picChg chg="add mod">
          <ac:chgData name="永 莊" userId="dfaf639a757cc157" providerId="LiveId" clId="{3DB2CDE2-DD12-4605-94EE-6BB37B190DEA}" dt="2020-06-22T14:16:46.776" v="2438" actId="1076"/>
          <ac:picMkLst>
            <pc:docMk/>
            <pc:sldMk cId="2559543678" sldId="292"/>
            <ac:picMk id="7" creationId="{6905C4A6-8070-44B6-B937-A9092C2FB134}"/>
          </ac:picMkLst>
        </pc:picChg>
        <pc:picChg chg="add del mod modCrop">
          <ac:chgData name="永 莊" userId="dfaf639a757cc157" providerId="LiveId" clId="{3DB2CDE2-DD12-4605-94EE-6BB37B190DEA}" dt="2020-06-22T14:07:53.671" v="2245" actId="478"/>
          <ac:picMkLst>
            <pc:docMk/>
            <pc:sldMk cId="2559543678" sldId="292"/>
            <ac:picMk id="33" creationId="{D0882A3E-3B9D-412E-9960-40050B3490AE}"/>
          </ac:picMkLst>
        </pc:picChg>
        <pc:picChg chg="add mod modCrop">
          <ac:chgData name="永 莊" userId="dfaf639a757cc157" providerId="LiveId" clId="{3DB2CDE2-DD12-4605-94EE-6BB37B190DEA}" dt="2020-06-22T14:11:43.131" v="2354" actId="1076"/>
          <ac:picMkLst>
            <pc:docMk/>
            <pc:sldMk cId="2559543678" sldId="292"/>
            <ac:picMk id="34" creationId="{B7339BB9-B4D1-4CA0-A434-123D3E8012F2}"/>
          </ac:picMkLst>
        </pc:picChg>
        <pc:picChg chg="add mod modCrop">
          <ac:chgData name="永 莊" userId="dfaf639a757cc157" providerId="LiveId" clId="{3DB2CDE2-DD12-4605-94EE-6BB37B190DEA}" dt="2020-06-22T14:11:55.995" v="2356" actId="1076"/>
          <ac:picMkLst>
            <pc:docMk/>
            <pc:sldMk cId="2559543678" sldId="292"/>
            <ac:picMk id="35" creationId="{270E53BB-E4AC-4E2C-978E-C767EE555C6D}"/>
          </ac:picMkLst>
        </pc:picChg>
      </pc:sldChg>
      <pc:sldChg chg="del">
        <pc:chgData name="永 莊" userId="dfaf639a757cc157" providerId="LiveId" clId="{3DB2CDE2-DD12-4605-94EE-6BB37B190DEA}" dt="2020-06-22T16:20:54.591" v="3863" actId="47"/>
        <pc:sldMkLst>
          <pc:docMk/>
          <pc:sldMk cId="3582499290" sldId="293"/>
        </pc:sldMkLst>
      </pc:sldChg>
      <pc:sldChg chg="del">
        <pc:chgData name="永 莊" userId="dfaf639a757cc157" providerId="LiveId" clId="{3DB2CDE2-DD12-4605-94EE-6BB37B190DEA}" dt="2020-06-22T13:55:25.433" v="2188" actId="47"/>
        <pc:sldMkLst>
          <pc:docMk/>
          <pc:sldMk cId="1082256921" sldId="294"/>
        </pc:sldMkLst>
      </pc:sldChg>
      <pc:sldChg chg="delSp del mod delAnim modAnim">
        <pc:chgData name="永 莊" userId="dfaf639a757cc157" providerId="LiveId" clId="{3DB2CDE2-DD12-4605-94EE-6BB37B190DEA}" dt="2020-06-22T13:55:19.453" v="2186" actId="47"/>
        <pc:sldMkLst>
          <pc:docMk/>
          <pc:sldMk cId="2196193365" sldId="295"/>
        </pc:sldMkLst>
        <pc:spChg chg="del">
          <ac:chgData name="永 莊" userId="dfaf639a757cc157" providerId="LiveId" clId="{3DB2CDE2-DD12-4605-94EE-6BB37B190DEA}" dt="2020-06-22T12:24:11.299" v="688" actId="478"/>
          <ac:spMkLst>
            <pc:docMk/>
            <pc:sldMk cId="2196193365" sldId="295"/>
            <ac:spMk id="18" creationId="{00000000-0000-0000-0000-000000000000}"/>
          </ac:spMkLst>
        </pc:spChg>
        <pc:spChg chg="del">
          <ac:chgData name="永 莊" userId="dfaf639a757cc157" providerId="LiveId" clId="{3DB2CDE2-DD12-4605-94EE-6BB37B190DEA}" dt="2020-06-22T12:24:12.806" v="689" actId="478"/>
          <ac:spMkLst>
            <pc:docMk/>
            <pc:sldMk cId="2196193365" sldId="295"/>
            <ac:spMk id="19" creationId="{00000000-0000-0000-0000-000000000000}"/>
          </ac:spMkLst>
        </pc:spChg>
        <pc:spChg chg="del">
          <ac:chgData name="永 莊" userId="dfaf639a757cc157" providerId="LiveId" clId="{3DB2CDE2-DD12-4605-94EE-6BB37B190DEA}" dt="2020-06-22T12:24:14.480" v="690" actId="478"/>
          <ac:spMkLst>
            <pc:docMk/>
            <pc:sldMk cId="2196193365" sldId="295"/>
            <ac:spMk id="20" creationId="{00000000-0000-0000-0000-000000000000}"/>
          </ac:spMkLst>
        </pc:spChg>
      </pc:sldChg>
      <pc:sldChg chg="delSp modSp mod ord delAnim modAnim">
        <pc:chgData name="永 莊" userId="dfaf639a757cc157" providerId="LiveId" clId="{3DB2CDE2-DD12-4605-94EE-6BB37B190DEA}" dt="2020-06-22T13:55:17.295" v="2185"/>
        <pc:sldMkLst>
          <pc:docMk/>
          <pc:sldMk cId="607744341" sldId="296"/>
        </pc:sldMkLst>
        <pc:spChg chg="mod topLvl">
          <ac:chgData name="永 莊" userId="dfaf639a757cc157" providerId="LiveId" clId="{3DB2CDE2-DD12-4605-94EE-6BB37B190DEA}" dt="2020-06-22T12:24:01.005" v="687" actId="1076"/>
          <ac:spMkLst>
            <pc:docMk/>
            <pc:sldMk cId="607744341" sldId="296"/>
            <ac:spMk id="15" creationId="{00000000-0000-0000-0000-000000000000}"/>
          </ac:spMkLst>
        </pc:spChg>
        <pc:spChg chg="del topLvl">
          <ac:chgData name="永 莊" userId="dfaf639a757cc157" providerId="LiveId" clId="{3DB2CDE2-DD12-4605-94EE-6BB37B190DEA}" dt="2020-06-22T12:23:53.855" v="686" actId="478"/>
          <ac:spMkLst>
            <pc:docMk/>
            <pc:sldMk cId="607744341" sldId="296"/>
            <ac:spMk id="16" creationId="{00000000-0000-0000-0000-000000000000}"/>
          </ac:spMkLst>
        </pc:spChg>
        <pc:grpChg chg="del">
          <ac:chgData name="永 莊" userId="dfaf639a757cc157" providerId="LiveId" clId="{3DB2CDE2-DD12-4605-94EE-6BB37B190DEA}" dt="2020-06-22T12:23:53.855" v="686" actId="478"/>
          <ac:grpSpMkLst>
            <pc:docMk/>
            <pc:sldMk cId="607744341" sldId="296"/>
            <ac:grpSpMk id="14" creationId="{00000000-0000-0000-0000-000000000000}"/>
          </ac:grpSpMkLst>
        </pc:grpChg>
        <pc:grpChg chg="del">
          <ac:chgData name="永 莊" userId="dfaf639a757cc157" providerId="LiveId" clId="{3DB2CDE2-DD12-4605-94EE-6BB37B190DEA}" dt="2020-06-22T12:22:59.065" v="647" actId="478"/>
          <ac:grpSpMkLst>
            <pc:docMk/>
            <pc:sldMk cId="607744341" sldId="296"/>
            <ac:grpSpMk id="17" creationId="{00000000-0000-0000-0000-000000000000}"/>
          </ac:grpSpMkLst>
        </pc:grpChg>
      </pc:sldChg>
      <pc:sldChg chg="del">
        <pc:chgData name="永 莊" userId="dfaf639a757cc157" providerId="LiveId" clId="{3DB2CDE2-DD12-4605-94EE-6BB37B190DEA}" dt="2020-06-22T16:20:31.398" v="3842" actId="47"/>
        <pc:sldMkLst>
          <pc:docMk/>
          <pc:sldMk cId="2167375384" sldId="297"/>
        </pc:sldMkLst>
      </pc:sldChg>
      <pc:sldChg chg="del modAnim">
        <pc:chgData name="永 莊" userId="dfaf639a757cc157" providerId="LiveId" clId="{3DB2CDE2-DD12-4605-94EE-6BB37B190DEA}" dt="2020-06-22T16:20:32.159" v="3843" actId="47"/>
        <pc:sldMkLst>
          <pc:docMk/>
          <pc:sldMk cId="3498629478" sldId="298"/>
        </pc:sldMkLst>
      </pc:sldChg>
      <pc:sldChg chg="del">
        <pc:chgData name="永 莊" userId="dfaf639a757cc157" providerId="LiveId" clId="{3DB2CDE2-DD12-4605-94EE-6BB37B190DEA}" dt="2020-06-22T16:21:24.979" v="3866" actId="47"/>
        <pc:sldMkLst>
          <pc:docMk/>
          <pc:sldMk cId="1905267993" sldId="299"/>
        </pc:sldMkLst>
      </pc:sldChg>
      <pc:sldChg chg="delSp modSp add mod modAnim">
        <pc:chgData name="永 莊" userId="dfaf639a757cc157" providerId="LiveId" clId="{3DB2CDE2-DD12-4605-94EE-6BB37B190DEA}" dt="2020-06-22T12:21:42.225" v="645" actId="1076"/>
        <pc:sldMkLst>
          <pc:docMk/>
          <pc:sldMk cId="111782794" sldId="300"/>
        </pc:sldMkLst>
        <pc:spChg chg="mod">
          <ac:chgData name="永 莊" userId="dfaf639a757cc157" providerId="LiveId" clId="{3DB2CDE2-DD12-4605-94EE-6BB37B190DEA}" dt="2020-06-22T12:21:42.225" v="645" actId="1076"/>
          <ac:spMkLst>
            <pc:docMk/>
            <pc:sldMk cId="111782794" sldId="300"/>
            <ac:spMk id="2" creationId="{00000000-0000-0000-0000-000000000000}"/>
          </ac:spMkLst>
        </pc:spChg>
        <pc:spChg chg="mod topLvl">
          <ac:chgData name="永 莊" userId="dfaf639a757cc157" providerId="LiveId" clId="{3DB2CDE2-DD12-4605-94EE-6BB37B190DEA}" dt="2020-06-22T12:21:41.955" v="644" actId="1076"/>
          <ac:spMkLst>
            <pc:docMk/>
            <pc:sldMk cId="111782794" sldId="300"/>
            <ac:spMk id="25" creationId="{00000000-0000-0000-0000-000000000000}"/>
          </ac:spMkLst>
        </pc:spChg>
        <pc:spChg chg="mod topLvl">
          <ac:chgData name="永 莊" userId="dfaf639a757cc157" providerId="LiveId" clId="{3DB2CDE2-DD12-4605-94EE-6BB37B190DEA}" dt="2020-06-22T12:21:40.466" v="643" actId="1076"/>
          <ac:spMkLst>
            <pc:docMk/>
            <pc:sldMk cId="111782794" sldId="300"/>
            <ac:spMk id="26" creationId="{00000000-0000-0000-0000-000000000000}"/>
          </ac:spMkLst>
        </pc:spChg>
        <pc:spChg chg="mod topLvl">
          <ac:chgData name="永 莊" userId="dfaf639a757cc157" providerId="LiveId" clId="{3DB2CDE2-DD12-4605-94EE-6BB37B190DEA}" dt="2020-06-22T12:21:32.986" v="640" actId="1076"/>
          <ac:spMkLst>
            <pc:docMk/>
            <pc:sldMk cId="111782794" sldId="300"/>
            <ac:spMk id="27" creationId="{00000000-0000-0000-0000-000000000000}"/>
          </ac:spMkLst>
        </pc:spChg>
        <pc:grpChg chg="del mod">
          <ac:chgData name="永 莊" userId="dfaf639a757cc157" providerId="LiveId" clId="{3DB2CDE2-DD12-4605-94EE-6BB37B190DEA}" dt="2020-06-22T12:21:29.861" v="636" actId="165"/>
          <ac:grpSpMkLst>
            <pc:docMk/>
            <pc:sldMk cId="111782794" sldId="300"/>
            <ac:grpSpMk id="24" creationId="{00000000-0000-0000-0000-000000000000}"/>
          </ac:grpSpMkLst>
        </pc:grpChg>
      </pc:sldChg>
      <pc:sldChg chg="addSp delSp modSp add mod">
        <pc:chgData name="永 莊" userId="dfaf639a757cc157" providerId="LiveId" clId="{3DB2CDE2-DD12-4605-94EE-6BB37B190DEA}" dt="2020-06-22T12:08:50.441" v="537" actId="478"/>
        <pc:sldMkLst>
          <pc:docMk/>
          <pc:sldMk cId="129065371" sldId="301"/>
        </pc:sldMkLst>
        <pc:spChg chg="mod">
          <ac:chgData name="永 莊" userId="dfaf639a757cc157" providerId="LiveId" clId="{3DB2CDE2-DD12-4605-94EE-6BB37B190DEA}" dt="2020-06-22T12:07:54.513" v="525" actId="1076"/>
          <ac:spMkLst>
            <pc:docMk/>
            <pc:sldMk cId="129065371" sldId="301"/>
            <ac:spMk id="45" creationId="{00000000-0000-0000-0000-000000000000}"/>
          </ac:spMkLst>
        </pc:spChg>
        <pc:spChg chg="del">
          <ac:chgData name="永 莊" userId="dfaf639a757cc157" providerId="LiveId" clId="{3DB2CDE2-DD12-4605-94EE-6BB37B190DEA}" dt="2020-06-22T12:07:57.426" v="529" actId="478"/>
          <ac:spMkLst>
            <pc:docMk/>
            <pc:sldMk cId="129065371" sldId="301"/>
            <ac:spMk id="48" creationId="{30CD4FC9-B551-4CBC-B43C-8F31169C74D0}"/>
          </ac:spMkLst>
        </pc:spChg>
        <pc:spChg chg="del">
          <ac:chgData name="永 莊" userId="dfaf639a757cc157" providerId="LiveId" clId="{3DB2CDE2-DD12-4605-94EE-6BB37B190DEA}" dt="2020-06-22T12:07:59.461" v="530" actId="478"/>
          <ac:spMkLst>
            <pc:docMk/>
            <pc:sldMk cId="129065371" sldId="301"/>
            <ac:spMk id="49" creationId="{74FE5312-533B-459C-A87A-C105CF397EB5}"/>
          </ac:spMkLst>
        </pc:spChg>
        <pc:grpChg chg="del">
          <ac:chgData name="永 莊" userId="dfaf639a757cc157" providerId="LiveId" clId="{3DB2CDE2-DD12-4605-94EE-6BB37B190DEA}" dt="2020-06-22T12:08:50.441" v="537" actId="478"/>
          <ac:grpSpMkLst>
            <pc:docMk/>
            <pc:sldMk cId="129065371" sldId="301"/>
            <ac:grpSpMk id="18" creationId="{00000000-0000-0000-0000-000000000000}"/>
          </ac:grpSpMkLst>
        </pc:grpChg>
        <pc:picChg chg="add mod">
          <ac:chgData name="永 莊" userId="dfaf639a757cc157" providerId="LiveId" clId="{3DB2CDE2-DD12-4605-94EE-6BB37B190DEA}" dt="2020-06-22T12:08:48.049" v="536" actId="1076"/>
          <ac:picMkLst>
            <pc:docMk/>
            <pc:sldMk cId="129065371" sldId="301"/>
            <ac:picMk id="4" creationId="{184E1145-A933-47CC-8837-1936B39D948F}"/>
          </ac:picMkLst>
        </pc:picChg>
        <pc:picChg chg="del">
          <ac:chgData name="永 莊" userId="dfaf639a757cc157" providerId="LiveId" clId="{3DB2CDE2-DD12-4605-94EE-6BB37B190DEA}" dt="2020-06-22T12:07:56.120" v="528" actId="478"/>
          <ac:picMkLst>
            <pc:docMk/>
            <pc:sldMk cId="129065371" sldId="301"/>
            <ac:picMk id="5" creationId="{F1E40860-BEAB-4D6B-83C5-97CA6AF3CA89}"/>
          </ac:picMkLst>
        </pc:picChg>
        <pc:picChg chg="del mod">
          <ac:chgData name="永 莊" userId="dfaf639a757cc157" providerId="LiveId" clId="{3DB2CDE2-DD12-4605-94EE-6BB37B190DEA}" dt="2020-06-22T12:07:55.813" v="527" actId="478"/>
          <ac:picMkLst>
            <pc:docMk/>
            <pc:sldMk cId="129065371" sldId="301"/>
            <ac:picMk id="16" creationId="{0B746DC8-9C63-4AA6-86C8-F37B4A89A8A6}"/>
          </ac:picMkLst>
        </pc:picChg>
      </pc:sldChg>
      <pc:sldChg chg="addSp delSp modSp add mod modTransition">
        <pc:chgData name="永 莊" userId="dfaf639a757cc157" providerId="LiveId" clId="{3DB2CDE2-DD12-4605-94EE-6BB37B190DEA}" dt="2020-06-22T12:16:28.589" v="629"/>
        <pc:sldMkLst>
          <pc:docMk/>
          <pc:sldMk cId="4160796690" sldId="302"/>
        </pc:sldMkLst>
        <pc:spChg chg="mod">
          <ac:chgData name="永 莊" userId="dfaf639a757cc157" providerId="LiveId" clId="{3DB2CDE2-DD12-4605-94EE-6BB37B190DEA}" dt="2020-06-22T12:16:28.589" v="629"/>
          <ac:spMkLst>
            <pc:docMk/>
            <pc:sldMk cId="4160796690" sldId="302"/>
            <ac:spMk id="45" creationId="{00000000-0000-0000-0000-000000000000}"/>
          </ac:spMkLst>
        </pc:spChg>
        <pc:picChg chg="del">
          <ac:chgData name="永 莊" userId="dfaf639a757cc157" providerId="LiveId" clId="{3DB2CDE2-DD12-4605-94EE-6BB37B190DEA}" dt="2020-06-22T12:10:03.796" v="539" actId="478"/>
          <ac:picMkLst>
            <pc:docMk/>
            <pc:sldMk cId="4160796690" sldId="302"/>
            <ac:picMk id="4" creationId="{184E1145-A933-47CC-8837-1936B39D948F}"/>
          </ac:picMkLst>
        </pc:picChg>
        <pc:picChg chg="add mod">
          <ac:chgData name="永 莊" userId="dfaf639a757cc157" providerId="LiveId" clId="{3DB2CDE2-DD12-4605-94EE-6BB37B190DEA}" dt="2020-06-22T12:10:12.879" v="543" actId="1076"/>
          <ac:picMkLst>
            <pc:docMk/>
            <pc:sldMk cId="4160796690" sldId="302"/>
            <ac:picMk id="5" creationId="{7C12FD9A-ACB3-4F34-B91E-88028FF3337F}"/>
          </ac:picMkLst>
        </pc:picChg>
        <pc:picChg chg="add del mod">
          <ac:chgData name="永 莊" userId="dfaf639a757cc157" providerId="LiveId" clId="{3DB2CDE2-DD12-4605-94EE-6BB37B190DEA}" dt="2020-06-22T12:12:35.073" v="545"/>
          <ac:picMkLst>
            <pc:docMk/>
            <pc:sldMk cId="4160796690" sldId="302"/>
            <ac:picMk id="15" creationId="{2AB0ACD3-0D6D-4CF2-B3D0-3B14EB345CE7}"/>
          </ac:picMkLst>
        </pc:picChg>
      </pc:sldChg>
      <pc:sldChg chg="addSp delSp modSp add mod">
        <pc:chgData name="永 莊" userId="dfaf639a757cc157" providerId="LiveId" clId="{3DB2CDE2-DD12-4605-94EE-6BB37B190DEA}" dt="2020-06-22T12:46:54.619" v="725" actId="1076"/>
        <pc:sldMkLst>
          <pc:docMk/>
          <pc:sldMk cId="406644071" sldId="303"/>
        </pc:sldMkLst>
        <pc:spChg chg="mod">
          <ac:chgData name="永 莊" userId="dfaf639a757cc157" providerId="LiveId" clId="{3DB2CDE2-DD12-4605-94EE-6BB37B190DEA}" dt="2020-06-22T12:46:54.619" v="725" actId="1076"/>
          <ac:spMkLst>
            <pc:docMk/>
            <pc:sldMk cId="406644071" sldId="303"/>
            <ac:spMk id="45" creationId="{00000000-0000-0000-0000-000000000000}"/>
          </ac:spMkLst>
        </pc:spChg>
        <pc:picChg chg="add mod">
          <ac:chgData name="永 莊" userId="dfaf639a757cc157" providerId="LiveId" clId="{3DB2CDE2-DD12-4605-94EE-6BB37B190DEA}" dt="2020-06-22T12:13:46.228" v="589" actId="1076"/>
          <ac:picMkLst>
            <pc:docMk/>
            <pc:sldMk cId="406644071" sldId="303"/>
            <ac:picMk id="4" creationId="{E061E79C-BB09-49CD-96E2-8D1381A04F58}"/>
          </ac:picMkLst>
        </pc:picChg>
        <pc:picChg chg="del">
          <ac:chgData name="永 莊" userId="dfaf639a757cc157" providerId="LiveId" clId="{3DB2CDE2-DD12-4605-94EE-6BB37B190DEA}" dt="2020-06-22T12:13:19.208" v="548" actId="478"/>
          <ac:picMkLst>
            <pc:docMk/>
            <pc:sldMk cId="406644071" sldId="303"/>
            <ac:picMk id="5" creationId="{7C12FD9A-ACB3-4F34-B91E-88028FF3337F}"/>
          </ac:picMkLst>
        </pc:picChg>
      </pc:sldChg>
      <pc:sldChg chg="addSp delSp modSp add mod modTransition">
        <pc:chgData name="永 莊" userId="dfaf639a757cc157" providerId="LiveId" clId="{3DB2CDE2-DD12-4605-94EE-6BB37B190DEA}" dt="2020-06-22T12:46:32.601" v="722" actId="1076"/>
        <pc:sldMkLst>
          <pc:docMk/>
          <pc:sldMk cId="238978996" sldId="304"/>
        </pc:sldMkLst>
        <pc:spChg chg="mod">
          <ac:chgData name="永 莊" userId="dfaf639a757cc157" providerId="LiveId" clId="{3DB2CDE2-DD12-4605-94EE-6BB37B190DEA}" dt="2020-06-22T12:43:51.475" v="715" actId="1076"/>
          <ac:spMkLst>
            <pc:docMk/>
            <pc:sldMk cId="238978996" sldId="304"/>
            <ac:spMk id="45" creationId="{00000000-0000-0000-0000-000000000000}"/>
          </ac:spMkLst>
        </pc:spChg>
        <pc:picChg chg="del mod">
          <ac:chgData name="永 莊" userId="dfaf639a757cc157" providerId="LiveId" clId="{3DB2CDE2-DD12-4605-94EE-6BB37B190DEA}" dt="2020-06-22T12:43:29.268" v="709" actId="478"/>
          <ac:picMkLst>
            <pc:docMk/>
            <pc:sldMk cId="238978996" sldId="304"/>
            <ac:picMk id="4" creationId="{E061E79C-BB09-49CD-96E2-8D1381A04F58}"/>
          </ac:picMkLst>
        </pc:picChg>
        <pc:picChg chg="add mod">
          <ac:chgData name="永 莊" userId="dfaf639a757cc157" providerId="LiveId" clId="{3DB2CDE2-DD12-4605-94EE-6BB37B190DEA}" dt="2020-06-22T12:46:32.601" v="722" actId="1076"/>
          <ac:picMkLst>
            <pc:docMk/>
            <pc:sldMk cId="238978996" sldId="304"/>
            <ac:picMk id="5" creationId="{FB738563-AD76-43EB-8922-9B7F04236914}"/>
          </ac:picMkLst>
        </pc:picChg>
        <pc:picChg chg="add mod">
          <ac:chgData name="永 莊" userId="dfaf639a757cc157" providerId="LiveId" clId="{3DB2CDE2-DD12-4605-94EE-6BB37B190DEA}" dt="2020-06-22T12:46:29.002" v="721" actId="1076"/>
          <ac:picMkLst>
            <pc:docMk/>
            <pc:sldMk cId="238978996" sldId="304"/>
            <ac:picMk id="15" creationId="{5ACC2D23-9B69-42BB-BE91-32E5754CE957}"/>
          </ac:picMkLst>
        </pc:picChg>
      </pc:sldChg>
      <pc:sldChg chg="add del">
        <pc:chgData name="永 莊" userId="dfaf639a757cc157" providerId="LiveId" clId="{3DB2CDE2-DD12-4605-94EE-6BB37B190DEA}" dt="2020-06-22T12:16:04" v="599" actId="47"/>
        <pc:sldMkLst>
          <pc:docMk/>
          <pc:sldMk cId="2915148062" sldId="304"/>
        </pc:sldMkLst>
      </pc:sldChg>
      <pc:sldChg chg="add del">
        <pc:chgData name="永 莊" userId="dfaf639a757cc157" providerId="LiveId" clId="{3DB2CDE2-DD12-4605-94EE-6BB37B190DEA}" dt="2020-06-22T12:23:34.475" v="655"/>
        <pc:sldMkLst>
          <pc:docMk/>
          <pc:sldMk cId="2663825422" sldId="305"/>
        </pc:sldMkLst>
      </pc:sldChg>
      <pc:sldChg chg="add del ord setBg">
        <pc:chgData name="永 莊" userId="dfaf639a757cc157" providerId="LiveId" clId="{3DB2CDE2-DD12-4605-94EE-6BB37B190DEA}" dt="2020-06-22T12:24:56.985" v="705" actId="47"/>
        <pc:sldMkLst>
          <pc:docMk/>
          <pc:sldMk cId="3395016840" sldId="305"/>
        </pc:sldMkLst>
      </pc:sldChg>
      <pc:sldChg chg="add del setBg">
        <pc:chgData name="永 莊" userId="dfaf639a757cc157" providerId="LiveId" clId="{3DB2CDE2-DD12-4605-94EE-6BB37B190DEA}" dt="2020-06-22T12:24:28.666" v="692"/>
        <pc:sldMkLst>
          <pc:docMk/>
          <pc:sldMk cId="3855050180" sldId="305"/>
        </pc:sldMkLst>
      </pc:sldChg>
      <pc:sldChg chg="addSp delSp modSp add mod ord addAnim delAnim modAnim">
        <pc:chgData name="永 莊" userId="dfaf639a757cc157" providerId="LiveId" clId="{3DB2CDE2-DD12-4605-94EE-6BB37B190DEA}" dt="2020-06-22T13:33:28.831" v="1709" actId="478"/>
        <pc:sldMkLst>
          <pc:docMk/>
          <pc:sldMk cId="985367793" sldId="306"/>
        </pc:sldMkLst>
        <pc:spChg chg="mod">
          <ac:chgData name="永 莊" userId="dfaf639a757cc157" providerId="LiveId" clId="{3DB2CDE2-DD12-4605-94EE-6BB37B190DEA}" dt="2020-06-22T12:52:13.407" v="804" actId="1076"/>
          <ac:spMkLst>
            <pc:docMk/>
            <pc:sldMk cId="985367793" sldId="306"/>
            <ac:spMk id="2" creationId="{00000000-0000-0000-0000-000000000000}"/>
          </ac:spMkLst>
        </pc:spChg>
        <pc:spChg chg="del mod">
          <ac:chgData name="永 莊" userId="dfaf639a757cc157" providerId="LiveId" clId="{3DB2CDE2-DD12-4605-94EE-6BB37B190DEA}" dt="2020-06-22T12:51:10.723" v="762" actId="478"/>
          <ac:spMkLst>
            <pc:docMk/>
            <pc:sldMk cId="985367793" sldId="306"/>
            <ac:spMk id="17" creationId="{00000000-0000-0000-0000-000000000000}"/>
          </ac:spMkLst>
        </pc:spChg>
        <pc:spChg chg="mod">
          <ac:chgData name="永 莊" userId="dfaf639a757cc157" providerId="LiveId" clId="{3DB2CDE2-DD12-4605-94EE-6BB37B190DEA}" dt="2020-06-22T13:02:27.437" v="1215" actId="122"/>
          <ac:spMkLst>
            <pc:docMk/>
            <pc:sldMk cId="985367793" sldId="306"/>
            <ac:spMk id="21" creationId="{00000000-0000-0000-0000-000000000000}"/>
          </ac:spMkLst>
        </pc:spChg>
        <pc:spChg chg="mod">
          <ac:chgData name="永 莊" userId="dfaf639a757cc157" providerId="LiveId" clId="{3DB2CDE2-DD12-4605-94EE-6BB37B190DEA}" dt="2020-06-22T13:02:24.909" v="1214"/>
          <ac:spMkLst>
            <pc:docMk/>
            <pc:sldMk cId="985367793" sldId="306"/>
            <ac:spMk id="22" creationId="{00000000-0000-0000-0000-000000000000}"/>
          </ac:spMkLst>
        </pc:spChg>
        <pc:spChg chg="add del mod">
          <ac:chgData name="永 莊" userId="dfaf639a757cc157" providerId="LiveId" clId="{3DB2CDE2-DD12-4605-94EE-6BB37B190DEA}" dt="2020-06-22T13:04:42.477" v="1422" actId="113"/>
          <ac:spMkLst>
            <pc:docMk/>
            <pc:sldMk cId="985367793" sldId="306"/>
            <ac:spMk id="23" creationId="{00000000-0000-0000-0000-000000000000}"/>
          </ac:spMkLst>
        </pc:spChg>
        <pc:spChg chg="add mod">
          <ac:chgData name="永 莊" userId="dfaf639a757cc157" providerId="LiveId" clId="{3DB2CDE2-DD12-4605-94EE-6BB37B190DEA}" dt="2020-06-22T13:06:16.157" v="1437" actId="14100"/>
          <ac:spMkLst>
            <pc:docMk/>
            <pc:sldMk cId="985367793" sldId="306"/>
            <ac:spMk id="24" creationId="{4FB376DB-8B74-4980-821B-5DF7F9A95A17}"/>
          </ac:spMkLst>
        </pc:spChg>
        <pc:grpChg chg="del">
          <ac:chgData name="永 莊" userId="dfaf639a757cc157" providerId="LiveId" clId="{3DB2CDE2-DD12-4605-94EE-6BB37B190DEA}" dt="2020-06-22T13:33:28.831" v="1709" actId="478"/>
          <ac:grpSpMkLst>
            <pc:docMk/>
            <pc:sldMk cId="985367793" sldId="306"/>
            <ac:grpSpMk id="12" creationId="{00000000-0000-0000-0000-000000000000}"/>
          </ac:grpSpMkLst>
        </pc:grpChg>
        <pc:picChg chg="add mod">
          <ac:chgData name="永 莊" userId="dfaf639a757cc157" providerId="LiveId" clId="{3DB2CDE2-DD12-4605-94EE-6BB37B190DEA}" dt="2020-06-22T12:51:49.747" v="768" actId="1076"/>
          <ac:picMkLst>
            <pc:docMk/>
            <pc:sldMk cId="985367793" sldId="306"/>
            <ac:picMk id="4" creationId="{8AE7B063-CFF9-45FF-9696-E341FF16369C}"/>
          </ac:picMkLst>
        </pc:picChg>
        <pc:cxnChg chg="add del mod">
          <ac:chgData name="永 莊" userId="dfaf639a757cc157" providerId="LiveId" clId="{3DB2CDE2-DD12-4605-94EE-6BB37B190DEA}" dt="2020-06-22T13:05:39.289" v="1434" actId="478"/>
          <ac:cxnSpMkLst>
            <pc:docMk/>
            <pc:sldMk cId="985367793" sldId="306"/>
            <ac:cxnSpMk id="7" creationId="{75E76661-ADB0-48B2-9EB5-334C5C432CE9}"/>
          </ac:cxnSpMkLst>
        </pc:cxnChg>
        <pc:cxnChg chg="add">
          <ac:chgData name="永 莊" userId="dfaf639a757cc157" providerId="LiveId" clId="{3DB2CDE2-DD12-4605-94EE-6BB37B190DEA}" dt="2020-06-22T13:06:28.269" v="1438" actId="11529"/>
          <ac:cxnSpMkLst>
            <pc:docMk/>
            <pc:sldMk cId="985367793" sldId="306"/>
            <ac:cxnSpMk id="26" creationId="{903DCF57-B2B6-4B6E-8B52-8D67A710FCB4}"/>
          </ac:cxnSpMkLst>
        </pc:cxnChg>
        <pc:cxnChg chg="add mod">
          <ac:chgData name="永 莊" userId="dfaf639a757cc157" providerId="LiveId" clId="{3DB2CDE2-DD12-4605-94EE-6BB37B190DEA}" dt="2020-06-22T13:06:57.844" v="1441" actId="1076"/>
          <ac:cxnSpMkLst>
            <pc:docMk/>
            <pc:sldMk cId="985367793" sldId="306"/>
            <ac:cxnSpMk id="28" creationId="{740AF461-B232-4108-9F73-5A33226DB90C}"/>
          </ac:cxnSpMkLst>
        </pc:cxnChg>
        <pc:cxnChg chg="add">
          <ac:chgData name="永 莊" userId="dfaf639a757cc157" providerId="LiveId" clId="{3DB2CDE2-DD12-4605-94EE-6BB37B190DEA}" dt="2020-06-22T13:06:45.549" v="1440" actId="11529"/>
          <ac:cxnSpMkLst>
            <pc:docMk/>
            <pc:sldMk cId="985367793" sldId="306"/>
            <ac:cxnSpMk id="30" creationId="{058DC735-3D5B-4AB7-B61D-B93146A74FB6}"/>
          </ac:cxnSpMkLst>
        </pc:cxnChg>
      </pc:sldChg>
      <pc:sldChg chg="addSp delSp modSp add mod">
        <pc:chgData name="永 莊" userId="dfaf639a757cc157" providerId="LiveId" clId="{3DB2CDE2-DD12-4605-94EE-6BB37B190DEA}" dt="2020-06-22T12:49:43.610" v="751" actId="1076"/>
        <pc:sldMkLst>
          <pc:docMk/>
          <pc:sldMk cId="3566293220" sldId="307"/>
        </pc:sldMkLst>
        <pc:spChg chg="mod">
          <ac:chgData name="永 莊" userId="dfaf639a757cc157" providerId="LiveId" clId="{3DB2CDE2-DD12-4605-94EE-6BB37B190DEA}" dt="2020-06-22T12:49:15.287" v="746" actId="20577"/>
          <ac:spMkLst>
            <pc:docMk/>
            <pc:sldMk cId="3566293220" sldId="307"/>
            <ac:spMk id="45" creationId="{00000000-0000-0000-0000-000000000000}"/>
          </ac:spMkLst>
        </pc:spChg>
        <pc:picChg chg="add mod">
          <ac:chgData name="永 莊" userId="dfaf639a757cc157" providerId="LiveId" clId="{3DB2CDE2-DD12-4605-94EE-6BB37B190DEA}" dt="2020-06-22T12:49:43.610" v="751" actId="1076"/>
          <ac:picMkLst>
            <pc:docMk/>
            <pc:sldMk cId="3566293220" sldId="307"/>
            <ac:picMk id="4" creationId="{CC89F6B0-7697-4ABC-86EF-3CC1C9F3F271}"/>
          </ac:picMkLst>
        </pc:picChg>
        <pc:picChg chg="del">
          <ac:chgData name="永 莊" userId="dfaf639a757cc157" providerId="LiveId" clId="{3DB2CDE2-DD12-4605-94EE-6BB37B190DEA}" dt="2020-06-22T12:49:17.405" v="747" actId="478"/>
          <ac:picMkLst>
            <pc:docMk/>
            <pc:sldMk cId="3566293220" sldId="307"/>
            <ac:picMk id="5" creationId="{FB738563-AD76-43EB-8922-9B7F04236914}"/>
          </ac:picMkLst>
        </pc:picChg>
        <pc:picChg chg="del">
          <ac:chgData name="永 莊" userId="dfaf639a757cc157" providerId="LiveId" clId="{3DB2CDE2-DD12-4605-94EE-6BB37B190DEA}" dt="2020-06-22T12:49:17.901" v="748" actId="478"/>
          <ac:picMkLst>
            <pc:docMk/>
            <pc:sldMk cId="3566293220" sldId="307"/>
            <ac:picMk id="15" creationId="{5ACC2D23-9B69-42BB-BE91-32E5754CE957}"/>
          </ac:picMkLst>
        </pc:picChg>
      </pc:sldChg>
      <pc:sldChg chg="addSp delSp modSp add mod modTransition addAnim delAnim modAnim">
        <pc:chgData name="永 莊" userId="dfaf639a757cc157" providerId="LiveId" clId="{3DB2CDE2-DD12-4605-94EE-6BB37B190DEA}" dt="2020-06-22T13:13:23.620" v="1487"/>
        <pc:sldMkLst>
          <pc:docMk/>
          <pc:sldMk cId="872343712" sldId="308"/>
        </pc:sldMkLst>
        <pc:spChg chg="mod">
          <ac:chgData name="永 莊" userId="dfaf639a757cc157" providerId="LiveId" clId="{3DB2CDE2-DD12-4605-94EE-6BB37B190DEA}" dt="2020-06-22T12:56:41.464" v="1049" actId="1076"/>
          <ac:spMkLst>
            <pc:docMk/>
            <pc:sldMk cId="872343712" sldId="308"/>
            <ac:spMk id="2" creationId="{00000000-0000-0000-0000-000000000000}"/>
          </ac:spMkLst>
        </pc:spChg>
        <pc:spChg chg="del">
          <ac:chgData name="永 莊" userId="dfaf639a757cc157" providerId="LiveId" clId="{3DB2CDE2-DD12-4605-94EE-6BB37B190DEA}" dt="2020-06-22T12:56:05.416" v="1035" actId="478"/>
          <ac:spMkLst>
            <pc:docMk/>
            <pc:sldMk cId="872343712" sldId="308"/>
            <ac:spMk id="21" creationId="{00000000-0000-0000-0000-000000000000}"/>
          </ac:spMkLst>
        </pc:spChg>
        <pc:spChg chg="del">
          <ac:chgData name="永 莊" userId="dfaf639a757cc157" providerId="LiveId" clId="{3DB2CDE2-DD12-4605-94EE-6BB37B190DEA}" dt="2020-06-22T12:56:07.461" v="1036" actId="478"/>
          <ac:spMkLst>
            <pc:docMk/>
            <pc:sldMk cId="872343712" sldId="308"/>
            <ac:spMk id="22" creationId="{00000000-0000-0000-0000-000000000000}"/>
          </ac:spMkLst>
        </pc:spChg>
        <pc:spChg chg="mod">
          <ac:chgData name="永 莊" userId="dfaf639a757cc157" providerId="LiveId" clId="{3DB2CDE2-DD12-4605-94EE-6BB37B190DEA}" dt="2020-06-22T13:00:13.251" v="1167" actId="1076"/>
          <ac:spMkLst>
            <pc:docMk/>
            <pc:sldMk cId="872343712" sldId="308"/>
            <ac:spMk id="23" creationId="{00000000-0000-0000-0000-000000000000}"/>
          </ac:spMkLst>
        </pc:spChg>
        <pc:spChg chg="add mod">
          <ac:chgData name="永 莊" userId="dfaf639a757cc157" providerId="LiveId" clId="{3DB2CDE2-DD12-4605-94EE-6BB37B190DEA}" dt="2020-06-22T12:59:25.439" v="1106" actId="1076"/>
          <ac:spMkLst>
            <pc:docMk/>
            <pc:sldMk cId="872343712" sldId="308"/>
            <ac:spMk id="52" creationId="{1ABE59A1-BCA1-487D-BC56-D41135C52318}"/>
          </ac:spMkLst>
        </pc:spChg>
        <pc:spChg chg="add mod">
          <ac:chgData name="永 莊" userId="dfaf639a757cc157" providerId="LiveId" clId="{3DB2CDE2-DD12-4605-94EE-6BB37B190DEA}" dt="2020-06-22T12:59:39.500" v="1126" actId="1076"/>
          <ac:spMkLst>
            <pc:docMk/>
            <pc:sldMk cId="872343712" sldId="308"/>
            <ac:spMk id="53" creationId="{9E731CBA-A96D-47DC-8395-3B570CDB4DF5}"/>
          </ac:spMkLst>
        </pc:spChg>
        <pc:spChg chg="add mod">
          <ac:chgData name="永 莊" userId="dfaf639a757cc157" providerId="LiveId" clId="{3DB2CDE2-DD12-4605-94EE-6BB37B190DEA}" dt="2020-06-22T12:59:53.306" v="1144"/>
          <ac:spMkLst>
            <pc:docMk/>
            <pc:sldMk cId="872343712" sldId="308"/>
            <ac:spMk id="54" creationId="{F324DB3C-242B-4436-B46E-A747621CDB1D}"/>
          </ac:spMkLst>
        </pc:spChg>
        <pc:spChg chg="add mod">
          <ac:chgData name="永 莊" userId="dfaf639a757cc157" providerId="LiveId" clId="{3DB2CDE2-DD12-4605-94EE-6BB37B190DEA}" dt="2020-06-22T13:00:00.496" v="1157"/>
          <ac:spMkLst>
            <pc:docMk/>
            <pc:sldMk cId="872343712" sldId="308"/>
            <ac:spMk id="55" creationId="{54682761-AAD5-4893-87F4-77C2C097ABBA}"/>
          </ac:spMkLst>
        </pc:spChg>
        <pc:spChg chg="add mod">
          <ac:chgData name="永 莊" userId="dfaf639a757cc157" providerId="LiveId" clId="{3DB2CDE2-DD12-4605-94EE-6BB37B190DEA}" dt="2020-06-22T13:13:06.154" v="1486" actId="1076"/>
          <ac:spMkLst>
            <pc:docMk/>
            <pc:sldMk cId="872343712" sldId="308"/>
            <ac:spMk id="56" creationId="{3B21E9F8-3873-4B46-8EAC-0A0C58812504}"/>
          </ac:spMkLst>
        </pc:spChg>
        <pc:spChg chg="add mod">
          <ac:chgData name="永 莊" userId="dfaf639a757cc157" providerId="LiveId" clId="{3DB2CDE2-DD12-4605-94EE-6BB37B190DEA}" dt="2020-06-22T13:13:06.154" v="1486" actId="1076"/>
          <ac:spMkLst>
            <pc:docMk/>
            <pc:sldMk cId="872343712" sldId="308"/>
            <ac:spMk id="57" creationId="{8215F28C-7CB1-4A06-8B61-A81A8BA89A17}"/>
          </ac:spMkLst>
        </pc:spChg>
        <pc:spChg chg="add mod">
          <ac:chgData name="永 莊" userId="dfaf639a757cc157" providerId="LiveId" clId="{3DB2CDE2-DD12-4605-94EE-6BB37B190DEA}" dt="2020-06-22T13:13:06.154" v="1486" actId="1076"/>
          <ac:spMkLst>
            <pc:docMk/>
            <pc:sldMk cId="872343712" sldId="308"/>
            <ac:spMk id="58" creationId="{528D0640-526C-44D6-B527-619DF4F6F21D}"/>
          </ac:spMkLst>
        </pc:spChg>
        <pc:grpChg chg="add del">
          <ac:chgData name="永 莊" userId="dfaf639a757cc157" providerId="LiveId" clId="{3DB2CDE2-DD12-4605-94EE-6BB37B190DEA}" dt="2020-06-22T13:12:10.374" v="1484" actId="478"/>
          <ac:grpSpMkLst>
            <pc:docMk/>
            <pc:sldMk cId="872343712" sldId="308"/>
            <ac:grpSpMk id="12" creationId="{00000000-0000-0000-0000-000000000000}"/>
          </ac:grpSpMkLst>
        </pc:grpChg>
        <pc:picChg chg="mod">
          <ac:chgData name="永 莊" userId="dfaf639a757cc157" providerId="LiveId" clId="{3DB2CDE2-DD12-4605-94EE-6BB37B190DEA}" dt="2020-06-22T12:57:04.962" v="1058" actId="1076"/>
          <ac:picMkLst>
            <pc:docMk/>
            <pc:sldMk cId="872343712" sldId="308"/>
            <ac:picMk id="4" creationId="{8AE7B063-CFF9-45FF-9696-E341FF16369C}"/>
          </ac:picMkLst>
        </pc:picChg>
        <pc:cxnChg chg="add del">
          <ac:chgData name="永 莊" userId="dfaf639a757cc157" providerId="LiveId" clId="{3DB2CDE2-DD12-4605-94EE-6BB37B190DEA}" dt="2020-06-22T12:56:20.841" v="1045" actId="11529"/>
          <ac:cxnSpMkLst>
            <pc:docMk/>
            <pc:sldMk cId="872343712" sldId="308"/>
            <ac:cxnSpMk id="5" creationId="{AB144D7B-ECD4-4D5D-9716-A6B48D014538}"/>
          </ac:cxnSpMkLst>
        </pc:cxnChg>
        <pc:cxnChg chg="add">
          <ac:chgData name="永 莊" userId="dfaf639a757cc157" providerId="LiveId" clId="{3DB2CDE2-DD12-4605-94EE-6BB37B190DEA}" dt="2020-06-22T12:56:32.896" v="1046" actId="11529"/>
          <ac:cxnSpMkLst>
            <pc:docMk/>
            <pc:sldMk cId="872343712" sldId="308"/>
            <ac:cxnSpMk id="17" creationId="{DB070F4D-CB7E-4D7D-8115-F4E3DF558228}"/>
          </ac:cxnSpMkLst>
        </pc:cxnChg>
        <pc:cxnChg chg="add del">
          <ac:chgData name="永 莊" userId="dfaf639a757cc157" providerId="LiveId" clId="{3DB2CDE2-DD12-4605-94EE-6BB37B190DEA}" dt="2020-06-22T12:56:57.971" v="1054" actId="11529"/>
          <ac:cxnSpMkLst>
            <pc:docMk/>
            <pc:sldMk cId="872343712" sldId="308"/>
            <ac:cxnSpMk id="19" creationId="{84A97701-4760-4804-9A46-7BE3113A1C82}"/>
          </ac:cxnSpMkLst>
        </pc:cxnChg>
        <pc:cxnChg chg="add del mod">
          <ac:chgData name="永 莊" userId="dfaf639a757cc157" providerId="LiveId" clId="{3DB2CDE2-DD12-4605-94EE-6BB37B190DEA}" dt="2020-06-22T12:56:55.942" v="1053" actId="11529"/>
          <ac:cxnSpMkLst>
            <pc:docMk/>
            <pc:sldMk cId="872343712" sldId="308"/>
            <ac:cxnSpMk id="24" creationId="{4C3B58D1-9F98-4293-9C97-922B33AB9F27}"/>
          </ac:cxnSpMkLst>
        </pc:cxnChg>
        <pc:cxnChg chg="add del">
          <ac:chgData name="永 莊" userId="dfaf639a757cc157" providerId="LiveId" clId="{3DB2CDE2-DD12-4605-94EE-6BB37B190DEA}" dt="2020-06-22T12:57:03.791" v="1056" actId="11529"/>
          <ac:cxnSpMkLst>
            <pc:docMk/>
            <pc:sldMk cId="872343712" sldId="308"/>
            <ac:cxnSpMk id="27" creationId="{5F451797-754D-4260-9064-DFBF645B2BFF}"/>
          </ac:cxnSpMkLst>
        </pc:cxnChg>
        <pc:cxnChg chg="add del">
          <ac:chgData name="永 莊" userId="dfaf639a757cc157" providerId="LiveId" clId="{3DB2CDE2-DD12-4605-94EE-6BB37B190DEA}" dt="2020-06-22T12:57:21.895" v="1060" actId="11529"/>
          <ac:cxnSpMkLst>
            <pc:docMk/>
            <pc:sldMk cId="872343712" sldId="308"/>
            <ac:cxnSpMk id="29" creationId="{8A3BFF22-6557-4B03-9BD5-9D34B1C74175}"/>
          </ac:cxnSpMkLst>
        </pc:cxnChg>
        <pc:cxnChg chg="add del">
          <ac:chgData name="永 莊" userId="dfaf639a757cc157" providerId="LiveId" clId="{3DB2CDE2-DD12-4605-94EE-6BB37B190DEA}" dt="2020-06-22T12:57:25.362" v="1062" actId="11529"/>
          <ac:cxnSpMkLst>
            <pc:docMk/>
            <pc:sldMk cId="872343712" sldId="308"/>
            <ac:cxnSpMk id="31" creationId="{C81F2B5B-BBF6-4867-9949-A926C012086A}"/>
          </ac:cxnSpMkLst>
        </pc:cxnChg>
        <pc:cxnChg chg="add mod">
          <ac:chgData name="永 莊" userId="dfaf639a757cc157" providerId="LiveId" clId="{3DB2CDE2-DD12-4605-94EE-6BB37B190DEA}" dt="2020-06-22T12:57:58.996" v="1071" actId="14100"/>
          <ac:cxnSpMkLst>
            <pc:docMk/>
            <pc:sldMk cId="872343712" sldId="308"/>
            <ac:cxnSpMk id="33" creationId="{E2952927-E996-4917-A83D-B58D16A13B52}"/>
          </ac:cxnSpMkLst>
        </pc:cxnChg>
        <pc:cxnChg chg="add mod">
          <ac:chgData name="永 莊" userId="dfaf639a757cc157" providerId="LiveId" clId="{3DB2CDE2-DD12-4605-94EE-6BB37B190DEA}" dt="2020-06-22T12:58:09.353" v="1074" actId="14100"/>
          <ac:cxnSpMkLst>
            <pc:docMk/>
            <pc:sldMk cId="872343712" sldId="308"/>
            <ac:cxnSpMk id="42" creationId="{2F4A9F5F-4E64-4829-8082-499B6EAA28EA}"/>
          </ac:cxnSpMkLst>
        </pc:cxnChg>
        <pc:cxnChg chg="add mod">
          <ac:chgData name="永 莊" userId="dfaf639a757cc157" providerId="LiveId" clId="{3DB2CDE2-DD12-4605-94EE-6BB37B190DEA}" dt="2020-06-22T12:58:37.321" v="1077" actId="1076"/>
          <ac:cxnSpMkLst>
            <pc:docMk/>
            <pc:sldMk cId="872343712" sldId="308"/>
            <ac:cxnSpMk id="44" creationId="{E897598D-70DB-432A-BDDF-C54FFF6F334C}"/>
          </ac:cxnSpMkLst>
        </pc:cxnChg>
        <pc:cxnChg chg="add del mod">
          <ac:chgData name="永 莊" userId="dfaf639a757cc157" providerId="LiveId" clId="{3DB2CDE2-DD12-4605-94EE-6BB37B190DEA}" dt="2020-06-22T12:58:48.836" v="1079"/>
          <ac:cxnSpMkLst>
            <pc:docMk/>
            <pc:sldMk cId="872343712" sldId="308"/>
            <ac:cxnSpMk id="45" creationId="{E9F770D0-40DC-44CB-91F1-FACE9E5A3D4A}"/>
          </ac:cxnSpMkLst>
        </pc:cxnChg>
        <pc:cxnChg chg="add mod">
          <ac:chgData name="永 莊" userId="dfaf639a757cc157" providerId="LiveId" clId="{3DB2CDE2-DD12-4605-94EE-6BB37B190DEA}" dt="2020-06-22T12:59:10.914" v="1085" actId="14100"/>
          <ac:cxnSpMkLst>
            <pc:docMk/>
            <pc:sldMk cId="872343712" sldId="308"/>
            <ac:cxnSpMk id="47" creationId="{43DB6646-5407-446E-ACB9-DF8B1B38B904}"/>
          </ac:cxnSpMkLst>
        </pc:cxnChg>
      </pc:sldChg>
      <pc:sldChg chg="add del setBg">
        <pc:chgData name="永 莊" userId="dfaf639a757cc157" providerId="LiveId" clId="{3DB2CDE2-DD12-4605-94EE-6BB37B190DEA}" dt="2020-06-22T12:55:57.298" v="1033"/>
        <pc:sldMkLst>
          <pc:docMk/>
          <pc:sldMk cId="2016523309" sldId="308"/>
        </pc:sldMkLst>
      </pc:sldChg>
      <pc:sldChg chg="add del setBg">
        <pc:chgData name="永 莊" userId="dfaf639a757cc157" providerId="LiveId" clId="{3DB2CDE2-DD12-4605-94EE-6BB37B190DEA}" dt="2020-06-22T13:01:08.268" v="1169"/>
        <pc:sldMkLst>
          <pc:docMk/>
          <pc:sldMk cId="1768431662" sldId="309"/>
        </pc:sldMkLst>
      </pc:sldChg>
      <pc:sldChg chg="delSp modSp add mod delAnim">
        <pc:chgData name="永 莊" userId="dfaf639a757cc157" providerId="LiveId" clId="{3DB2CDE2-DD12-4605-94EE-6BB37B190DEA}" dt="2020-06-22T13:33:26.934" v="1708" actId="478"/>
        <pc:sldMkLst>
          <pc:docMk/>
          <pc:sldMk cId="1985785908" sldId="309"/>
        </pc:sldMkLst>
        <pc:spChg chg="mod">
          <ac:chgData name="永 莊" userId="dfaf639a757cc157" providerId="LiveId" clId="{3DB2CDE2-DD12-4605-94EE-6BB37B190DEA}" dt="2020-06-22T13:02:30.720" v="1216" actId="122"/>
          <ac:spMkLst>
            <pc:docMk/>
            <pc:sldMk cId="1985785908" sldId="309"/>
            <ac:spMk id="21" creationId="{00000000-0000-0000-0000-000000000000}"/>
          </ac:spMkLst>
        </pc:spChg>
        <pc:grpChg chg="del">
          <ac:chgData name="永 莊" userId="dfaf639a757cc157" providerId="LiveId" clId="{3DB2CDE2-DD12-4605-94EE-6BB37B190DEA}" dt="2020-06-22T13:33:26.934" v="1708" actId="478"/>
          <ac:grpSpMkLst>
            <pc:docMk/>
            <pc:sldMk cId="1985785908" sldId="309"/>
            <ac:grpSpMk id="12" creationId="{00000000-0000-0000-0000-000000000000}"/>
          </ac:grpSpMkLst>
        </pc:grpChg>
      </pc:sldChg>
      <pc:sldChg chg="add del setBg">
        <pc:chgData name="永 莊" userId="dfaf639a757cc157" providerId="LiveId" clId="{3DB2CDE2-DD12-4605-94EE-6BB37B190DEA}" dt="2020-06-22T13:01:41.872" v="1172"/>
        <pc:sldMkLst>
          <pc:docMk/>
          <pc:sldMk cId="359268670" sldId="310"/>
        </pc:sldMkLst>
      </pc:sldChg>
      <pc:sldChg chg="add del ord setBg">
        <pc:chgData name="永 莊" userId="dfaf639a757cc157" providerId="LiveId" clId="{3DB2CDE2-DD12-4605-94EE-6BB37B190DEA}" dt="2020-06-22T13:24:27.038" v="1492"/>
        <pc:sldMkLst>
          <pc:docMk/>
          <pc:sldMk cId="1149245394" sldId="310"/>
        </pc:sldMkLst>
      </pc:sldChg>
      <pc:sldChg chg="add del setBg">
        <pc:chgData name="永 莊" userId="dfaf639a757cc157" providerId="LiveId" clId="{3DB2CDE2-DD12-4605-94EE-6BB37B190DEA}" dt="2020-06-22T13:01:44.477" v="1174"/>
        <pc:sldMkLst>
          <pc:docMk/>
          <pc:sldMk cId="1331019221" sldId="310"/>
        </pc:sldMkLst>
      </pc:sldChg>
      <pc:sldChg chg="addSp delSp modSp add mod ord delAnim">
        <pc:chgData name="永 莊" userId="dfaf639a757cc157" providerId="LiveId" clId="{3DB2CDE2-DD12-4605-94EE-6BB37B190DEA}" dt="2020-06-22T13:33:23.096" v="1706" actId="478"/>
        <pc:sldMkLst>
          <pc:docMk/>
          <pc:sldMk cId="3052742722" sldId="310"/>
        </pc:sldMkLst>
        <pc:spChg chg="mod">
          <ac:chgData name="永 莊" userId="dfaf639a757cc157" providerId="LiveId" clId="{3DB2CDE2-DD12-4605-94EE-6BB37B190DEA}" dt="2020-06-22T13:27:34.586" v="1626" actId="20577"/>
          <ac:spMkLst>
            <pc:docMk/>
            <pc:sldMk cId="3052742722" sldId="310"/>
            <ac:spMk id="21" creationId="{00000000-0000-0000-0000-000000000000}"/>
          </ac:spMkLst>
        </pc:spChg>
        <pc:spChg chg="mod">
          <ac:chgData name="永 莊" userId="dfaf639a757cc157" providerId="LiveId" clId="{3DB2CDE2-DD12-4605-94EE-6BB37B190DEA}" dt="2020-06-22T13:27:29.154" v="1614"/>
          <ac:spMkLst>
            <pc:docMk/>
            <pc:sldMk cId="3052742722" sldId="310"/>
            <ac:spMk id="22" creationId="{00000000-0000-0000-0000-000000000000}"/>
          </ac:spMkLst>
        </pc:spChg>
        <pc:spChg chg="mod">
          <ac:chgData name="永 莊" userId="dfaf639a757cc157" providerId="LiveId" clId="{3DB2CDE2-DD12-4605-94EE-6BB37B190DEA}" dt="2020-06-22T13:28:53.403" v="1674" actId="20577"/>
          <ac:spMkLst>
            <pc:docMk/>
            <pc:sldMk cId="3052742722" sldId="310"/>
            <ac:spMk id="23" creationId="{00000000-0000-0000-0000-000000000000}"/>
          </ac:spMkLst>
        </pc:spChg>
        <pc:grpChg chg="del">
          <ac:chgData name="永 莊" userId="dfaf639a757cc157" providerId="LiveId" clId="{3DB2CDE2-DD12-4605-94EE-6BB37B190DEA}" dt="2020-06-22T13:33:23.096" v="1706" actId="478"/>
          <ac:grpSpMkLst>
            <pc:docMk/>
            <pc:sldMk cId="3052742722" sldId="310"/>
            <ac:grpSpMk id="12" creationId="{00000000-0000-0000-0000-000000000000}"/>
          </ac:grpSpMkLst>
        </pc:grpChg>
        <pc:picChg chg="del">
          <ac:chgData name="永 莊" userId="dfaf639a757cc157" providerId="LiveId" clId="{3DB2CDE2-DD12-4605-94EE-6BB37B190DEA}" dt="2020-06-22T13:28:30.067" v="1633" actId="478"/>
          <ac:picMkLst>
            <pc:docMk/>
            <pc:sldMk cId="3052742722" sldId="310"/>
            <ac:picMk id="4" creationId="{8AE7B063-CFF9-45FF-9696-E341FF16369C}"/>
          </ac:picMkLst>
        </pc:picChg>
        <pc:picChg chg="add mod ord">
          <ac:chgData name="永 莊" userId="dfaf639a757cc157" providerId="LiveId" clId="{3DB2CDE2-DD12-4605-94EE-6BB37B190DEA}" dt="2020-06-22T13:28:29.214" v="1632" actId="171"/>
          <ac:picMkLst>
            <pc:docMk/>
            <pc:sldMk cId="3052742722" sldId="310"/>
            <ac:picMk id="5" creationId="{FEB5179A-0AFF-40F1-BF2B-DEB7876A1D7C}"/>
          </ac:picMkLst>
        </pc:picChg>
      </pc:sldChg>
      <pc:sldChg chg="add">
        <pc:chgData name="永 莊" userId="dfaf639a757cc157" providerId="LiveId" clId="{3DB2CDE2-DD12-4605-94EE-6BB37B190DEA}" dt="2020-06-22T13:24:43.192" v="1503"/>
        <pc:sldMkLst>
          <pc:docMk/>
          <pc:sldMk cId="3185274581" sldId="311"/>
        </pc:sldMkLst>
      </pc:sldChg>
      <pc:sldChg chg="add del">
        <pc:chgData name="永 莊" userId="dfaf639a757cc157" providerId="LiveId" clId="{3DB2CDE2-DD12-4605-94EE-6BB37B190DEA}" dt="2020-06-22T13:24:42.197" v="1502"/>
        <pc:sldMkLst>
          <pc:docMk/>
          <pc:sldMk cId="3325778057" sldId="311"/>
        </pc:sldMkLst>
      </pc:sldChg>
      <pc:sldChg chg="addSp delSp modSp add mod ord delAnim">
        <pc:chgData name="永 莊" userId="dfaf639a757cc157" providerId="LiveId" clId="{3DB2CDE2-DD12-4605-94EE-6BB37B190DEA}" dt="2020-06-22T13:33:24.660" v="1707" actId="478"/>
        <pc:sldMkLst>
          <pc:docMk/>
          <pc:sldMk cId="2725472168" sldId="312"/>
        </pc:sldMkLst>
        <pc:spChg chg="del">
          <ac:chgData name="永 莊" userId="dfaf639a757cc157" providerId="LiveId" clId="{3DB2CDE2-DD12-4605-94EE-6BB37B190DEA}" dt="2020-06-22T13:31:23.260" v="1683" actId="478"/>
          <ac:spMkLst>
            <pc:docMk/>
            <pc:sldMk cId="2725472168" sldId="312"/>
            <ac:spMk id="21" creationId="{00000000-0000-0000-0000-000000000000}"/>
          </ac:spMkLst>
        </pc:spChg>
        <pc:spChg chg="del">
          <ac:chgData name="永 莊" userId="dfaf639a757cc157" providerId="LiveId" clId="{3DB2CDE2-DD12-4605-94EE-6BB37B190DEA}" dt="2020-06-22T13:31:21.962" v="1682" actId="478"/>
          <ac:spMkLst>
            <pc:docMk/>
            <pc:sldMk cId="2725472168" sldId="312"/>
            <ac:spMk id="22" creationId="{00000000-0000-0000-0000-000000000000}"/>
          </ac:spMkLst>
        </pc:spChg>
        <pc:spChg chg="del">
          <ac:chgData name="永 莊" userId="dfaf639a757cc157" providerId="LiveId" clId="{3DB2CDE2-DD12-4605-94EE-6BB37B190DEA}" dt="2020-06-22T13:31:24.493" v="1684" actId="478"/>
          <ac:spMkLst>
            <pc:docMk/>
            <pc:sldMk cId="2725472168" sldId="312"/>
            <ac:spMk id="23" creationId="{00000000-0000-0000-0000-000000000000}"/>
          </ac:spMkLst>
        </pc:spChg>
        <pc:grpChg chg="del">
          <ac:chgData name="永 莊" userId="dfaf639a757cc157" providerId="LiveId" clId="{3DB2CDE2-DD12-4605-94EE-6BB37B190DEA}" dt="2020-06-22T13:33:24.660" v="1707" actId="478"/>
          <ac:grpSpMkLst>
            <pc:docMk/>
            <pc:sldMk cId="2725472168" sldId="312"/>
            <ac:grpSpMk id="12" creationId="{00000000-0000-0000-0000-000000000000}"/>
          </ac:grpSpMkLst>
        </pc:grpChg>
        <pc:picChg chg="add mod">
          <ac:chgData name="永 莊" userId="dfaf639a757cc157" providerId="LiveId" clId="{3DB2CDE2-DD12-4605-94EE-6BB37B190DEA}" dt="2020-06-22T13:31:26.903" v="1685" actId="1076"/>
          <ac:picMkLst>
            <pc:docMk/>
            <pc:sldMk cId="2725472168" sldId="312"/>
            <ac:picMk id="5" creationId="{767C3935-1F69-49C3-B25E-8F24C87DDAF2}"/>
          </ac:picMkLst>
        </pc:picChg>
        <pc:cxnChg chg="add mod">
          <ac:chgData name="永 莊" userId="dfaf639a757cc157" providerId="LiveId" clId="{3DB2CDE2-DD12-4605-94EE-6BB37B190DEA}" dt="2020-06-22T13:31:54.743" v="1688" actId="14100"/>
          <ac:cxnSpMkLst>
            <pc:docMk/>
            <pc:sldMk cId="2725472168" sldId="312"/>
            <ac:cxnSpMk id="17" creationId="{A88D50C5-5786-4478-89AB-8AE699289D65}"/>
          </ac:cxnSpMkLst>
        </pc:cxnChg>
      </pc:sldChg>
      <pc:sldChg chg="addSp delSp modSp add mod ord modTransition delAnim modAnim">
        <pc:chgData name="永 莊" userId="dfaf639a757cc157" providerId="LiveId" clId="{3DB2CDE2-DD12-4605-94EE-6BB37B190DEA}" dt="2020-06-22T13:44:27.829" v="1924"/>
        <pc:sldMkLst>
          <pc:docMk/>
          <pc:sldMk cId="1228423933" sldId="313"/>
        </pc:sldMkLst>
        <pc:spChg chg="mod">
          <ac:chgData name="永 莊" userId="dfaf639a757cc157" providerId="LiveId" clId="{3DB2CDE2-DD12-4605-94EE-6BB37B190DEA}" dt="2020-06-22T13:38:18.603" v="1797" actId="1076"/>
          <ac:spMkLst>
            <pc:docMk/>
            <pc:sldMk cId="1228423933" sldId="313"/>
            <ac:spMk id="2" creationId="{00000000-0000-0000-0000-000000000000}"/>
          </ac:spMkLst>
        </pc:spChg>
        <pc:spChg chg="add mod">
          <ac:chgData name="永 莊" userId="dfaf639a757cc157" providerId="LiveId" clId="{3DB2CDE2-DD12-4605-94EE-6BB37B190DEA}" dt="2020-06-22T13:32:44.741" v="1697" actId="1076"/>
          <ac:spMkLst>
            <pc:docMk/>
            <pc:sldMk cId="1228423933" sldId="313"/>
            <ac:spMk id="22" creationId="{AB7E26C8-395B-4645-B290-87BA135120CC}"/>
          </ac:spMkLst>
        </pc:spChg>
        <pc:spChg chg="mod">
          <ac:chgData name="永 莊" userId="dfaf639a757cc157" providerId="LiveId" clId="{3DB2CDE2-DD12-4605-94EE-6BB37B190DEA}" dt="2020-06-22T13:38:23.226" v="1798" actId="1076"/>
          <ac:spMkLst>
            <pc:docMk/>
            <pc:sldMk cId="1228423933" sldId="313"/>
            <ac:spMk id="23" creationId="{00000000-0000-0000-0000-000000000000}"/>
          </ac:spMkLst>
        </pc:spChg>
        <pc:spChg chg="add mod">
          <ac:chgData name="永 莊" userId="dfaf639a757cc157" providerId="LiveId" clId="{3DB2CDE2-DD12-4605-94EE-6BB37B190DEA}" dt="2020-06-22T13:32:44.741" v="1697" actId="1076"/>
          <ac:spMkLst>
            <pc:docMk/>
            <pc:sldMk cId="1228423933" sldId="313"/>
            <ac:spMk id="24" creationId="{1F2D8FF5-97B0-4C4E-9E4C-8B30EF673814}"/>
          </ac:spMkLst>
        </pc:spChg>
        <pc:spChg chg="add mod">
          <ac:chgData name="永 莊" userId="dfaf639a757cc157" providerId="LiveId" clId="{3DB2CDE2-DD12-4605-94EE-6BB37B190DEA}" dt="2020-06-22T13:32:44.741" v="1697" actId="1076"/>
          <ac:spMkLst>
            <pc:docMk/>
            <pc:sldMk cId="1228423933" sldId="313"/>
            <ac:spMk id="25" creationId="{998620AF-AB2C-45F2-8D29-C7B22FAB9284}"/>
          </ac:spMkLst>
        </pc:spChg>
        <pc:spChg chg="add del">
          <ac:chgData name="永 莊" userId="dfaf639a757cc157" providerId="LiveId" clId="{3DB2CDE2-DD12-4605-94EE-6BB37B190DEA}" dt="2020-06-22T13:36:16.620" v="1731" actId="11529"/>
          <ac:spMkLst>
            <pc:docMk/>
            <pc:sldMk cId="1228423933" sldId="313"/>
            <ac:spMk id="32" creationId="{4944E470-20BD-49ED-953F-90D5887A3986}"/>
          </ac:spMkLst>
        </pc:spChg>
        <pc:spChg chg="add mod">
          <ac:chgData name="永 莊" userId="dfaf639a757cc157" providerId="LiveId" clId="{3DB2CDE2-DD12-4605-94EE-6BB37B190DEA}" dt="2020-06-22T13:36:55.974" v="1747" actId="14100"/>
          <ac:spMkLst>
            <pc:docMk/>
            <pc:sldMk cId="1228423933" sldId="313"/>
            <ac:spMk id="34" creationId="{A1DD2B9B-ED27-404B-B680-929C573FE58F}"/>
          </ac:spMkLst>
        </pc:spChg>
        <pc:spChg chg="add del">
          <ac:chgData name="永 莊" userId="dfaf639a757cc157" providerId="LiveId" clId="{3DB2CDE2-DD12-4605-94EE-6BB37B190DEA}" dt="2020-06-22T13:37:16.458" v="1758" actId="478"/>
          <ac:spMkLst>
            <pc:docMk/>
            <pc:sldMk cId="1228423933" sldId="313"/>
            <ac:spMk id="37" creationId="{D1DDE705-F7BC-467B-8C99-417BCC84667B}"/>
          </ac:spMkLst>
        </pc:spChg>
        <pc:spChg chg="add">
          <ac:chgData name="永 莊" userId="dfaf639a757cc157" providerId="LiveId" clId="{3DB2CDE2-DD12-4605-94EE-6BB37B190DEA}" dt="2020-06-22T13:37:37.966" v="1759" actId="11529"/>
          <ac:spMkLst>
            <pc:docMk/>
            <pc:sldMk cId="1228423933" sldId="313"/>
            <ac:spMk id="38" creationId="{F879B4D9-95E1-447D-8B6F-AFABD21ED3B7}"/>
          </ac:spMkLst>
        </pc:spChg>
        <pc:spChg chg="add del">
          <ac:chgData name="永 莊" userId="dfaf639a757cc157" providerId="LiveId" clId="{3DB2CDE2-DD12-4605-94EE-6BB37B190DEA}" dt="2020-06-22T13:40:16.151" v="1835" actId="11529"/>
          <ac:spMkLst>
            <pc:docMk/>
            <pc:sldMk cId="1228423933" sldId="313"/>
            <ac:spMk id="39" creationId="{2E5A65AD-EC89-43D5-AF94-1B54B209B69C}"/>
          </ac:spMkLst>
        </pc:spChg>
        <pc:spChg chg="add mod">
          <ac:chgData name="永 莊" userId="dfaf639a757cc157" providerId="LiveId" clId="{3DB2CDE2-DD12-4605-94EE-6BB37B190DEA}" dt="2020-06-22T13:37:53.429" v="1773" actId="1076"/>
          <ac:spMkLst>
            <pc:docMk/>
            <pc:sldMk cId="1228423933" sldId="313"/>
            <ac:spMk id="49" creationId="{14D0E711-93CF-4A2C-BA68-FD9FE9791870}"/>
          </ac:spMkLst>
        </pc:spChg>
        <pc:spChg chg="mod">
          <ac:chgData name="永 莊" userId="dfaf639a757cc157" providerId="LiveId" clId="{3DB2CDE2-DD12-4605-94EE-6BB37B190DEA}" dt="2020-06-22T13:37:47.342" v="1772"/>
          <ac:spMkLst>
            <pc:docMk/>
            <pc:sldMk cId="1228423933" sldId="313"/>
            <ac:spMk id="52" creationId="{1ABE59A1-BCA1-487D-BC56-D41135C52318}"/>
          </ac:spMkLst>
        </pc:spChg>
        <pc:spChg chg="del mod">
          <ac:chgData name="永 莊" userId="dfaf639a757cc157" providerId="LiveId" clId="{3DB2CDE2-DD12-4605-94EE-6BB37B190DEA}" dt="2020-06-22T13:38:11.061" v="1785" actId="478"/>
          <ac:spMkLst>
            <pc:docMk/>
            <pc:sldMk cId="1228423933" sldId="313"/>
            <ac:spMk id="53" creationId="{9E731CBA-A96D-47DC-8395-3B570CDB4DF5}"/>
          </ac:spMkLst>
        </pc:spChg>
        <pc:spChg chg="mod">
          <ac:chgData name="永 莊" userId="dfaf639a757cc157" providerId="LiveId" clId="{3DB2CDE2-DD12-4605-94EE-6BB37B190DEA}" dt="2020-06-22T13:38:03.751" v="1784" actId="1076"/>
          <ac:spMkLst>
            <pc:docMk/>
            <pc:sldMk cId="1228423933" sldId="313"/>
            <ac:spMk id="54" creationId="{F324DB3C-242B-4436-B46E-A747621CDB1D}"/>
          </ac:spMkLst>
        </pc:spChg>
        <pc:spChg chg="mod">
          <ac:chgData name="永 莊" userId="dfaf639a757cc157" providerId="LiveId" clId="{3DB2CDE2-DD12-4605-94EE-6BB37B190DEA}" dt="2020-06-22T13:34:39.600" v="1722" actId="1076"/>
          <ac:spMkLst>
            <pc:docMk/>
            <pc:sldMk cId="1228423933" sldId="313"/>
            <ac:spMk id="55" creationId="{54682761-AAD5-4893-87F4-77C2C097ABBA}"/>
          </ac:spMkLst>
        </pc:spChg>
        <pc:spChg chg="del">
          <ac:chgData name="永 莊" userId="dfaf639a757cc157" providerId="LiveId" clId="{3DB2CDE2-DD12-4605-94EE-6BB37B190DEA}" dt="2020-06-22T13:32:33.397" v="1693" actId="478"/>
          <ac:spMkLst>
            <pc:docMk/>
            <pc:sldMk cId="1228423933" sldId="313"/>
            <ac:spMk id="56" creationId="{3B21E9F8-3873-4B46-8EAC-0A0C58812504}"/>
          </ac:spMkLst>
        </pc:spChg>
        <pc:spChg chg="del">
          <ac:chgData name="永 莊" userId="dfaf639a757cc157" providerId="LiveId" clId="{3DB2CDE2-DD12-4605-94EE-6BB37B190DEA}" dt="2020-06-22T13:32:34.470" v="1694" actId="478"/>
          <ac:spMkLst>
            <pc:docMk/>
            <pc:sldMk cId="1228423933" sldId="313"/>
            <ac:spMk id="57" creationId="{8215F28C-7CB1-4A06-8B61-A81A8BA89A17}"/>
          </ac:spMkLst>
        </pc:spChg>
        <pc:spChg chg="del">
          <ac:chgData name="永 莊" userId="dfaf639a757cc157" providerId="LiveId" clId="{3DB2CDE2-DD12-4605-94EE-6BB37B190DEA}" dt="2020-06-22T13:32:35.826" v="1695" actId="478"/>
          <ac:spMkLst>
            <pc:docMk/>
            <pc:sldMk cId="1228423933" sldId="313"/>
            <ac:spMk id="58" creationId="{528D0640-526C-44D6-B527-619DF4F6F21D}"/>
          </ac:spMkLst>
        </pc:spChg>
        <pc:picChg chg="del">
          <ac:chgData name="永 莊" userId="dfaf639a757cc157" providerId="LiveId" clId="{3DB2CDE2-DD12-4605-94EE-6BB37B190DEA}" dt="2020-06-22T13:33:10.483" v="1704" actId="478"/>
          <ac:picMkLst>
            <pc:docMk/>
            <pc:sldMk cId="1228423933" sldId="313"/>
            <ac:picMk id="4" creationId="{8AE7B063-CFF9-45FF-9696-E341FF16369C}"/>
          </ac:picMkLst>
        </pc:picChg>
        <pc:picChg chg="add mod ord">
          <ac:chgData name="永 莊" userId="dfaf639a757cc157" providerId="LiveId" clId="{3DB2CDE2-DD12-4605-94EE-6BB37B190DEA}" dt="2020-06-22T13:33:17.219" v="1705" actId="1076"/>
          <ac:picMkLst>
            <pc:docMk/>
            <pc:sldMk cId="1228423933" sldId="313"/>
            <ac:picMk id="26" creationId="{696AD1E9-E0B2-44CE-B752-0E371D6957EB}"/>
          </ac:picMkLst>
        </pc:picChg>
        <pc:cxnChg chg="add del">
          <ac:chgData name="永 莊" userId="dfaf639a757cc157" providerId="LiveId" clId="{3DB2CDE2-DD12-4605-94EE-6BB37B190DEA}" dt="2020-06-22T13:34:32.237" v="1718" actId="478"/>
          <ac:cxnSpMkLst>
            <pc:docMk/>
            <pc:sldMk cId="1228423933" sldId="313"/>
            <ac:cxnSpMk id="5" creationId="{E8967CCB-010B-4881-BE8C-FCD3A3093DB9}"/>
          </ac:cxnSpMkLst>
        </pc:cxnChg>
        <pc:cxnChg chg="add del">
          <ac:chgData name="永 莊" userId="dfaf639a757cc157" providerId="LiveId" clId="{3DB2CDE2-DD12-4605-94EE-6BB37B190DEA}" dt="2020-06-22T13:34:32.957" v="1719" actId="478"/>
          <ac:cxnSpMkLst>
            <pc:docMk/>
            <pc:sldMk cId="1228423933" sldId="313"/>
            <ac:cxnSpMk id="12" creationId="{E6C790F1-97D0-4075-8555-BDF3D9544836}"/>
          </ac:cxnSpMkLst>
        </pc:cxnChg>
        <pc:cxnChg chg="add">
          <ac:chgData name="永 莊" userId="dfaf639a757cc157" providerId="LiveId" clId="{3DB2CDE2-DD12-4605-94EE-6BB37B190DEA}" dt="2020-06-22T13:34:05.112" v="1715" actId="11529"/>
          <ac:cxnSpMkLst>
            <pc:docMk/>
            <pc:sldMk cId="1228423933" sldId="313"/>
            <ac:cxnSpMk id="14" creationId="{120DEEE8-4C80-49AB-A4B8-BD2FD7376228}"/>
          </ac:cxnSpMkLst>
        </pc:cxnChg>
        <pc:cxnChg chg="add del">
          <ac:chgData name="永 莊" userId="dfaf639a757cc157" providerId="LiveId" clId="{3DB2CDE2-DD12-4605-94EE-6BB37B190DEA}" dt="2020-06-22T13:34:33.792" v="1720" actId="478"/>
          <ac:cxnSpMkLst>
            <pc:docMk/>
            <pc:sldMk cId="1228423933" sldId="313"/>
            <ac:cxnSpMk id="16" creationId="{9717FC23-B4B4-419B-AB6D-3D7E8DC7844C}"/>
          </ac:cxnSpMkLst>
        </pc:cxnChg>
        <pc:cxnChg chg="del">
          <ac:chgData name="永 莊" userId="dfaf639a757cc157" providerId="LiveId" clId="{3DB2CDE2-DD12-4605-94EE-6BB37B190DEA}" dt="2020-06-22T13:33:37.421" v="1711" actId="478"/>
          <ac:cxnSpMkLst>
            <pc:docMk/>
            <pc:sldMk cId="1228423933" sldId="313"/>
            <ac:cxnSpMk id="17" creationId="{DB070F4D-CB7E-4D7D-8115-F4E3DF558228}"/>
          </ac:cxnSpMkLst>
        </pc:cxnChg>
        <pc:cxnChg chg="add">
          <ac:chgData name="永 莊" userId="dfaf639a757cc157" providerId="LiveId" clId="{3DB2CDE2-DD12-4605-94EE-6BB37B190DEA}" dt="2020-06-22T13:34:14.898" v="1717" actId="11529"/>
          <ac:cxnSpMkLst>
            <pc:docMk/>
            <pc:sldMk cId="1228423933" sldId="313"/>
            <ac:cxnSpMk id="19" creationId="{328BFBCE-D8A5-4ED4-93DC-E4340E8F01B0}"/>
          </ac:cxnSpMkLst>
        </pc:cxnChg>
        <pc:cxnChg chg="add del mod">
          <ac:chgData name="永 莊" userId="dfaf639a757cc157" providerId="LiveId" clId="{3DB2CDE2-DD12-4605-94EE-6BB37B190DEA}" dt="2020-06-22T13:36:18.797" v="1733" actId="478"/>
          <ac:cxnSpMkLst>
            <pc:docMk/>
            <pc:sldMk cId="1228423933" sldId="313"/>
            <ac:cxnSpMk id="21" creationId="{38660937-11F0-42B8-9CE6-8F591D052331}"/>
          </ac:cxnSpMkLst>
        </pc:cxnChg>
        <pc:cxnChg chg="add del mod">
          <ac:chgData name="永 莊" userId="dfaf639a757cc157" providerId="LiveId" clId="{3DB2CDE2-DD12-4605-94EE-6BB37B190DEA}" dt="2020-06-22T13:35:19.861" v="1728" actId="478"/>
          <ac:cxnSpMkLst>
            <pc:docMk/>
            <pc:sldMk cId="1228423933" sldId="313"/>
            <ac:cxnSpMk id="28" creationId="{B2398517-D029-45D2-8A68-EB7E09E5EB68}"/>
          </ac:cxnSpMkLst>
        </pc:cxnChg>
        <pc:cxnChg chg="add del">
          <ac:chgData name="永 莊" userId="dfaf639a757cc157" providerId="LiveId" clId="{3DB2CDE2-DD12-4605-94EE-6BB37B190DEA}" dt="2020-06-22T13:36:18.293" v="1732" actId="478"/>
          <ac:cxnSpMkLst>
            <pc:docMk/>
            <pc:sldMk cId="1228423933" sldId="313"/>
            <ac:cxnSpMk id="31" creationId="{D14C8B48-2417-4AF2-96A6-71C682C0D114}"/>
          </ac:cxnSpMkLst>
        </pc:cxnChg>
        <pc:cxnChg chg="del">
          <ac:chgData name="永 莊" userId="dfaf639a757cc157" providerId="LiveId" clId="{3DB2CDE2-DD12-4605-94EE-6BB37B190DEA}" dt="2020-06-22T13:33:38.227" v="1712" actId="478"/>
          <ac:cxnSpMkLst>
            <pc:docMk/>
            <pc:sldMk cId="1228423933" sldId="313"/>
            <ac:cxnSpMk id="33" creationId="{E2952927-E996-4917-A83D-B58D16A13B52}"/>
          </ac:cxnSpMkLst>
        </pc:cxnChg>
        <pc:cxnChg chg="add">
          <ac:chgData name="永 莊" userId="dfaf639a757cc157" providerId="LiveId" clId="{3DB2CDE2-DD12-4605-94EE-6BB37B190DEA}" dt="2020-06-22T13:37:01.675" v="1748" actId="11529"/>
          <ac:cxnSpMkLst>
            <pc:docMk/>
            <pc:sldMk cId="1228423933" sldId="313"/>
            <ac:cxnSpMk id="36" creationId="{8BF8A2EB-242E-475F-855F-50CEA4798B4B}"/>
          </ac:cxnSpMkLst>
        </pc:cxnChg>
        <pc:cxnChg chg="del">
          <ac:chgData name="永 莊" userId="dfaf639a757cc157" providerId="LiveId" clId="{3DB2CDE2-DD12-4605-94EE-6BB37B190DEA}" dt="2020-06-22T13:33:36.245" v="1710" actId="478"/>
          <ac:cxnSpMkLst>
            <pc:docMk/>
            <pc:sldMk cId="1228423933" sldId="313"/>
            <ac:cxnSpMk id="42" creationId="{2F4A9F5F-4E64-4829-8082-499B6EAA28EA}"/>
          </ac:cxnSpMkLst>
        </pc:cxnChg>
        <pc:cxnChg chg="del">
          <ac:chgData name="永 莊" userId="dfaf639a757cc157" providerId="LiveId" clId="{3DB2CDE2-DD12-4605-94EE-6BB37B190DEA}" dt="2020-06-22T13:33:36.245" v="1710" actId="478"/>
          <ac:cxnSpMkLst>
            <pc:docMk/>
            <pc:sldMk cId="1228423933" sldId="313"/>
            <ac:cxnSpMk id="44" creationId="{E897598D-70DB-432A-BDDF-C54FFF6F334C}"/>
          </ac:cxnSpMkLst>
        </pc:cxnChg>
        <pc:cxnChg chg="del">
          <ac:chgData name="永 莊" userId="dfaf639a757cc157" providerId="LiveId" clId="{3DB2CDE2-DD12-4605-94EE-6BB37B190DEA}" dt="2020-06-22T13:33:36.245" v="1710" actId="478"/>
          <ac:cxnSpMkLst>
            <pc:docMk/>
            <pc:sldMk cId="1228423933" sldId="313"/>
            <ac:cxnSpMk id="47" creationId="{43DB6646-5407-446E-ACB9-DF8B1B38B904}"/>
          </ac:cxnSpMkLst>
        </pc:cxnChg>
      </pc:sldChg>
      <pc:sldChg chg="addSp delSp modSp add del mod ord delAnim">
        <pc:chgData name="永 莊" userId="dfaf639a757cc157" providerId="LiveId" clId="{3DB2CDE2-DD12-4605-94EE-6BB37B190DEA}" dt="2020-06-22T13:45:25.698" v="1925" actId="47"/>
        <pc:sldMkLst>
          <pc:docMk/>
          <pc:sldMk cId="58754994" sldId="314"/>
        </pc:sldMkLst>
        <pc:spChg chg="del">
          <ac:chgData name="永 莊" userId="dfaf639a757cc157" providerId="LiveId" clId="{3DB2CDE2-DD12-4605-94EE-6BB37B190DEA}" dt="2020-06-22T13:42:46.297" v="1854" actId="478"/>
          <ac:spMkLst>
            <pc:docMk/>
            <pc:sldMk cId="58754994" sldId="314"/>
            <ac:spMk id="23" creationId="{00000000-0000-0000-0000-000000000000}"/>
          </ac:spMkLst>
        </pc:spChg>
        <pc:picChg chg="add mod">
          <ac:chgData name="永 莊" userId="dfaf639a757cc157" providerId="LiveId" clId="{3DB2CDE2-DD12-4605-94EE-6BB37B190DEA}" dt="2020-06-22T13:42:29.990" v="1853" actId="1076"/>
          <ac:picMkLst>
            <pc:docMk/>
            <pc:sldMk cId="58754994" sldId="314"/>
            <ac:picMk id="4" creationId="{3455D55D-CD5F-4B20-91E2-0EACC699A8ED}"/>
          </ac:picMkLst>
        </pc:picChg>
        <pc:picChg chg="add del">
          <ac:chgData name="永 莊" userId="dfaf639a757cc157" providerId="LiveId" clId="{3DB2CDE2-DD12-4605-94EE-6BB37B190DEA}" dt="2020-06-22T13:42:25.223" v="1852" actId="478"/>
          <ac:picMkLst>
            <pc:docMk/>
            <pc:sldMk cId="58754994" sldId="314"/>
            <ac:picMk id="5" creationId="{FEB5179A-0AFF-40F1-BF2B-DEB7876A1D7C}"/>
          </ac:picMkLst>
        </pc:picChg>
      </pc:sldChg>
      <pc:sldChg chg="addSp delSp modSp add mod delAnim modAnim">
        <pc:chgData name="永 莊" userId="dfaf639a757cc157" providerId="LiveId" clId="{3DB2CDE2-DD12-4605-94EE-6BB37B190DEA}" dt="2020-06-22T13:44:24.364" v="1923"/>
        <pc:sldMkLst>
          <pc:docMk/>
          <pc:sldMk cId="838651131" sldId="315"/>
        </pc:sldMkLst>
        <pc:spChg chg="add del">
          <ac:chgData name="永 莊" userId="dfaf639a757cc157" providerId="LiveId" clId="{3DB2CDE2-DD12-4605-94EE-6BB37B190DEA}" dt="2020-06-22T13:43:15.969" v="1870" actId="478"/>
          <ac:spMkLst>
            <pc:docMk/>
            <pc:sldMk cId="838651131" sldId="315"/>
            <ac:spMk id="2" creationId="{00000000-0000-0000-0000-000000000000}"/>
          </ac:spMkLst>
        </pc:spChg>
        <pc:spChg chg="del">
          <ac:chgData name="永 莊" userId="dfaf639a757cc157" providerId="LiveId" clId="{3DB2CDE2-DD12-4605-94EE-6BB37B190DEA}" dt="2020-06-22T13:43:21.193" v="1871" actId="478"/>
          <ac:spMkLst>
            <pc:docMk/>
            <pc:sldMk cId="838651131" sldId="315"/>
            <ac:spMk id="23" creationId="{00000000-0000-0000-0000-000000000000}"/>
          </ac:spMkLst>
        </pc:spChg>
        <pc:spChg chg="add mod">
          <ac:chgData name="永 莊" userId="dfaf639a757cc157" providerId="LiveId" clId="{3DB2CDE2-DD12-4605-94EE-6BB37B190DEA}" dt="2020-06-22T13:44:05.590" v="1921" actId="1076"/>
          <ac:spMkLst>
            <pc:docMk/>
            <pc:sldMk cId="838651131" sldId="315"/>
            <ac:spMk id="29" creationId="{60B8E564-7D84-4834-9AC5-54D0E62695E9}"/>
          </ac:spMkLst>
        </pc:spChg>
        <pc:spChg chg="del">
          <ac:chgData name="永 莊" userId="dfaf639a757cc157" providerId="LiveId" clId="{3DB2CDE2-DD12-4605-94EE-6BB37B190DEA}" dt="2020-06-22T13:43:10.646" v="1864" actId="478"/>
          <ac:spMkLst>
            <pc:docMk/>
            <pc:sldMk cId="838651131" sldId="315"/>
            <ac:spMk id="34" creationId="{A1DD2B9B-ED27-404B-B680-929C573FE58F}"/>
          </ac:spMkLst>
        </pc:spChg>
        <pc:spChg chg="del">
          <ac:chgData name="永 莊" userId="dfaf639a757cc157" providerId="LiveId" clId="{3DB2CDE2-DD12-4605-94EE-6BB37B190DEA}" dt="2020-06-22T13:43:11.948" v="1866" actId="478"/>
          <ac:spMkLst>
            <pc:docMk/>
            <pc:sldMk cId="838651131" sldId="315"/>
            <ac:spMk id="38" creationId="{F879B4D9-95E1-447D-8B6F-AFABD21ED3B7}"/>
          </ac:spMkLst>
        </pc:spChg>
        <pc:spChg chg="del">
          <ac:chgData name="永 莊" userId="dfaf639a757cc157" providerId="LiveId" clId="{3DB2CDE2-DD12-4605-94EE-6BB37B190DEA}" dt="2020-06-22T13:43:08.821" v="1861" actId="478"/>
          <ac:spMkLst>
            <pc:docMk/>
            <pc:sldMk cId="838651131" sldId="315"/>
            <ac:spMk id="39" creationId="{2E5A65AD-EC89-43D5-AF94-1B54B209B69C}"/>
          </ac:spMkLst>
        </pc:spChg>
        <pc:spChg chg="del">
          <ac:chgData name="永 莊" userId="dfaf639a757cc157" providerId="LiveId" clId="{3DB2CDE2-DD12-4605-94EE-6BB37B190DEA}" dt="2020-06-22T13:43:21.193" v="1871" actId="478"/>
          <ac:spMkLst>
            <pc:docMk/>
            <pc:sldMk cId="838651131" sldId="315"/>
            <ac:spMk id="49" creationId="{14D0E711-93CF-4A2C-BA68-FD9FE9791870}"/>
          </ac:spMkLst>
        </pc:spChg>
        <pc:spChg chg="del mod">
          <ac:chgData name="永 莊" userId="dfaf639a757cc157" providerId="LiveId" clId="{3DB2CDE2-DD12-4605-94EE-6BB37B190DEA}" dt="2020-06-22T13:43:13.964" v="1868" actId="478"/>
          <ac:spMkLst>
            <pc:docMk/>
            <pc:sldMk cId="838651131" sldId="315"/>
            <ac:spMk id="52" creationId="{1ABE59A1-BCA1-487D-BC56-D41135C52318}"/>
          </ac:spMkLst>
        </pc:spChg>
        <pc:spChg chg="del">
          <ac:chgData name="永 莊" userId="dfaf639a757cc157" providerId="LiveId" clId="{3DB2CDE2-DD12-4605-94EE-6BB37B190DEA}" dt="2020-06-22T13:43:21.193" v="1871" actId="478"/>
          <ac:spMkLst>
            <pc:docMk/>
            <pc:sldMk cId="838651131" sldId="315"/>
            <ac:spMk id="54" creationId="{F324DB3C-242B-4436-B46E-A747621CDB1D}"/>
          </ac:spMkLst>
        </pc:spChg>
        <pc:spChg chg="del">
          <ac:chgData name="永 莊" userId="dfaf639a757cc157" providerId="LiveId" clId="{3DB2CDE2-DD12-4605-94EE-6BB37B190DEA}" dt="2020-06-22T13:43:21.193" v="1871" actId="478"/>
          <ac:spMkLst>
            <pc:docMk/>
            <pc:sldMk cId="838651131" sldId="315"/>
            <ac:spMk id="55" creationId="{54682761-AAD5-4893-87F4-77C2C097ABBA}"/>
          </ac:spMkLst>
        </pc:spChg>
        <pc:picChg chg="del">
          <ac:chgData name="永 莊" userId="dfaf639a757cc157" providerId="LiveId" clId="{3DB2CDE2-DD12-4605-94EE-6BB37B190DEA}" dt="2020-06-22T13:43:06.813" v="1860" actId="478"/>
          <ac:picMkLst>
            <pc:docMk/>
            <pc:sldMk cId="838651131" sldId="315"/>
            <ac:picMk id="26" creationId="{696AD1E9-E0B2-44CE-B752-0E371D6957EB}"/>
          </ac:picMkLst>
        </pc:picChg>
        <pc:picChg chg="add del mod">
          <ac:chgData name="永 莊" userId="dfaf639a757cc157" providerId="LiveId" clId="{3DB2CDE2-DD12-4605-94EE-6BB37B190DEA}" dt="2020-06-22T13:43:05.078" v="1859"/>
          <ac:picMkLst>
            <pc:docMk/>
            <pc:sldMk cId="838651131" sldId="315"/>
            <ac:picMk id="27" creationId="{6D5701E8-F22A-4141-9899-81BB6D02D5A3}"/>
          </ac:picMkLst>
        </pc:picChg>
        <pc:picChg chg="add mod">
          <ac:chgData name="永 莊" userId="dfaf639a757cc157" providerId="LiveId" clId="{3DB2CDE2-DD12-4605-94EE-6BB37B190DEA}" dt="2020-06-22T13:43:21.955" v="1872"/>
          <ac:picMkLst>
            <pc:docMk/>
            <pc:sldMk cId="838651131" sldId="315"/>
            <ac:picMk id="28" creationId="{BF48FE2F-A0E8-4ED9-BC5D-DDD7A043395E}"/>
          </ac:picMkLst>
        </pc:picChg>
        <pc:cxnChg chg="del">
          <ac:chgData name="永 莊" userId="dfaf639a757cc157" providerId="LiveId" clId="{3DB2CDE2-DD12-4605-94EE-6BB37B190DEA}" dt="2020-06-22T13:43:10.038" v="1863" actId="478"/>
          <ac:cxnSpMkLst>
            <pc:docMk/>
            <pc:sldMk cId="838651131" sldId="315"/>
            <ac:cxnSpMk id="14" creationId="{120DEEE8-4C80-49AB-A4B8-BD2FD7376228}"/>
          </ac:cxnSpMkLst>
        </pc:cxnChg>
        <pc:cxnChg chg="del">
          <ac:chgData name="永 莊" userId="dfaf639a757cc157" providerId="LiveId" clId="{3DB2CDE2-DD12-4605-94EE-6BB37B190DEA}" dt="2020-06-22T13:43:09.470" v="1862" actId="478"/>
          <ac:cxnSpMkLst>
            <pc:docMk/>
            <pc:sldMk cId="838651131" sldId="315"/>
            <ac:cxnSpMk id="19" creationId="{328BFBCE-D8A5-4ED4-93DC-E4340E8F01B0}"/>
          </ac:cxnSpMkLst>
        </pc:cxnChg>
        <pc:cxnChg chg="del">
          <ac:chgData name="永 莊" userId="dfaf639a757cc157" providerId="LiveId" clId="{3DB2CDE2-DD12-4605-94EE-6BB37B190DEA}" dt="2020-06-22T13:43:11.208" v="1865" actId="478"/>
          <ac:cxnSpMkLst>
            <pc:docMk/>
            <pc:sldMk cId="838651131" sldId="315"/>
            <ac:cxnSpMk id="36" creationId="{8BF8A2EB-242E-475F-855F-50CEA4798B4B}"/>
          </ac:cxnSpMkLst>
        </pc:cxnChg>
      </pc:sldChg>
      <pc:sldChg chg="addSp delSp modSp add mod">
        <pc:chgData name="永 莊" userId="dfaf639a757cc157" providerId="LiveId" clId="{3DB2CDE2-DD12-4605-94EE-6BB37B190DEA}" dt="2020-06-22T13:46:11.361" v="1961" actId="1076"/>
        <pc:sldMkLst>
          <pc:docMk/>
          <pc:sldMk cId="1783302270" sldId="316"/>
        </pc:sldMkLst>
        <pc:spChg chg="mod">
          <ac:chgData name="永 莊" userId="dfaf639a757cc157" providerId="LiveId" clId="{3DB2CDE2-DD12-4605-94EE-6BB37B190DEA}" dt="2020-06-22T13:46:11.361" v="1961" actId="1076"/>
          <ac:spMkLst>
            <pc:docMk/>
            <pc:sldMk cId="1783302270" sldId="316"/>
            <ac:spMk id="29" creationId="{60B8E564-7D84-4834-9AC5-54D0E62695E9}"/>
          </ac:spMkLst>
        </pc:spChg>
        <pc:picChg chg="add mod">
          <ac:chgData name="永 莊" userId="dfaf639a757cc157" providerId="LiveId" clId="{3DB2CDE2-DD12-4605-94EE-6BB37B190DEA}" dt="2020-06-22T13:45:51.922" v="1931" actId="1076"/>
          <ac:picMkLst>
            <pc:docMk/>
            <pc:sldMk cId="1783302270" sldId="316"/>
            <ac:picMk id="4" creationId="{760EE202-C8B8-4DA5-A5CE-0D09E3DE2A8F}"/>
          </ac:picMkLst>
        </pc:picChg>
        <pc:picChg chg="del">
          <ac:chgData name="永 莊" userId="dfaf639a757cc157" providerId="LiveId" clId="{3DB2CDE2-DD12-4605-94EE-6BB37B190DEA}" dt="2020-06-22T13:45:41.647" v="1930" actId="478"/>
          <ac:picMkLst>
            <pc:docMk/>
            <pc:sldMk cId="1783302270" sldId="316"/>
            <ac:picMk id="28" creationId="{BF48FE2F-A0E8-4ED9-BC5D-DDD7A043395E}"/>
          </ac:picMkLst>
        </pc:picChg>
      </pc:sldChg>
      <pc:sldChg chg="addSp delSp modSp add mod ord modAnim">
        <pc:chgData name="永 莊" userId="dfaf639a757cc157" providerId="LiveId" clId="{3DB2CDE2-DD12-4605-94EE-6BB37B190DEA}" dt="2020-06-22T13:49:14.337" v="2076"/>
        <pc:sldMkLst>
          <pc:docMk/>
          <pc:sldMk cId="3983318379" sldId="317"/>
        </pc:sldMkLst>
        <pc:spChg chg="mod">
          <ac:chgData name="永 莊" userId="dfaf639a757cc157" providerId="LiveId" clId="{3DB2CDE2-DD12-4605-94EE-6BB37B190DEA}" dt="2020-06-22T13:48:00.523" v="2056" actId="1076"/>
          <ac:spMkLst>
            <pc:docMk/>
            <pc:sldMk cId="3983318379" sldId="317"/>
            <ac:spMk id="2" creationId="{00000000-0000-0000-0000-000000000000}"/>
          </ac:spMkLst>
        </pc:spChg>
        <pc:spChg chg="mod">
          <ac:chgData name="永 莊" userId="dfaf639a757cc157" providerId="LiveId" clId="{3DB2CDE2-DD12-4605-94EE-6BB37B190DEA}" dt="2020-06-22T13:47:36.013" v="1974" actId="20577"/>
          <ac:spMkLst>
            <pc:docMk/>
            <pc:sldMk cId="3983318379" sldId="317"/>
            <ac:spMk id="21" creationId="{00000000-0000-0000-0000-000000000000}"/>
          </ac:spMkLst>
        </pc:spChg>
        <pc:spChg chg="mod">
          <ac:chgData name="永 莊" userId="dfaf639a757cc157" providerId="LiveId" clId="{3DB2CDE2-DD12-4605-94EE-6BB37B190DEA}" dt="2020-06-22T13:47:41.571" v="1998"/>
          <ac:spMkLst>
            <pc:docMk/>
            <pc:sldMk cId="3983318379" sldId="317"/>
            <ac:spMk id="22" creationId="{00000000-0000-0000-0000-000000000000}"/>
          </ac:spMkLst>
        </pc:spChg>
        <pc:spChg chg="mod">
          <ac:chgData name="永 莊" userId="dfaf639a757cc157" providerId="LiveId" clId="{3DB2CDE2-DD12-4605-94EE-6BB37B190DEA}" dt="2020-06-22T13:48:03.605" v="2057" actId="1076"/>
          <ac:spMkLst>
            <pc:docMk/>
            <pc:sldMk cId="3983318379" sldId="317"/>
            <ac:spMk id="23" creationId="{00000000-0000-0000-0000-000000000000}"/>
          </ac:spMkLst>
        </pc:spChg>
        <pc:picChg chg="add mod">
          <ac:chgData name="永 莊" userId="dfaf639a757cc157" providerId="LiveId" clId="{3DB2CDE2-DD12-4605-94EE-6BB37B190DEA}" dt="2020-06-22T13:48:47.231" v="2069" actId="1076"/>
          <ac:picMkLst>
            <pc:docMk/>
            <pc:sldMk cId="3983318379" sldId="317"/>
            <ac:picMk id="4" creationId="{3EB0373F-5412-441C-9681-94D411124579}"/>
          </ac:picMkLst>
        </pc:picChg>
        <pc:picChg chg="add del">
          <ac:chgData name="永 莊" userId="dfaf639a757cc157" providerId="LiveId" clId="{3DB2CDE2-DD12-4605-94EE-6BB37B190DEA}" dt="2020-06-22T13:48:41.304" v="2068" actId="478"/>
          <ac:picMkLst>
            <pc:docMk/>
            <pc:sldMk cId="3983318379" sldId="317"/>
            <ac:picMk id="5" creationId="{FEB5179A-0AFF-40F1-BF2B-DEB7876A1D7C}"/>
          </ac:picMkLst>
        </pc:picChg>
        <pc:picChg chg="add mod">
          <ac:chgData name="永 莊" userId="dfaf639a757cc157" providerId="LiveId" clId="{3DB2CDE2-DD12-4605-94EE-6BB37B190DEA}" dt="2020-06-22T13:49:07.205" v="2072" actId="1076"/>
          <ac:picMkLst>
            <pc:docMk/>
            <pc:sldMk cId="3983318379" sldId="317"/>
            <ac:picMk id="12" creationId="{17F25E6C-1767-4AF3-A3B6-04F7095C5BD0}"/>
          </ac:picMkLst>
        </pc:picChg>
      </pc:sldChg>
      <pc:sldChg chg="modSp add mod ord">
        <pc:chgData name="永 莊" userId="dfaf639a757cc157" providerId="LiveId" clId="{3DB2CDE2-DD12-4605-94EE-6BB37B190DEA}" dt="2020-06-22T13:55:52.885" v="2196" actId="113"/>
        <pc:sldMkLst>
          <pc:docMk/>
          <pc:sldMk cId="3228827393" sldId="318"/>
        </pc:sldMkLst>
        <pc:spChg chg="mod">
          <ac:chgData name="永 莊" userId="dfaf639a757cc157" providerId="LiveId" clId="{3DB2CDE2-DD12-4605-94EE-6BB37B190DEA}" dt="2020-06-22T13:55:52.885" v="2196" actId="113"/>
          <ac:spMkLst>
            <pc:docMk/>
            <pc:sldMk cId="3228827393" sldId="318"/>
            <ac:spMk id="15" creationId="{00000000-0000-0000-0000-000000000000}"/>
          </ac:spMkLst>
        </pc:spChg>
      </pc:sldChg>
      <pc:sldChg chg="addSp delSp modSp add del mod">
        <pc:chgData name="永 莊" userId="dfaf639a757cc157" providerId="LiveId" clId="{3DB2CDE2-DD12-4605-94EE-6BB37B190DEA}" dt="2020-06-22T16:25:50.790" v="3886" actId="47"/>
        <pc:sldMkLst>
          <pc:docMk/>
          <pc:sldMk cId="1730861045" sldId="319"/>
        </pc:sldMkLst>
        <pc:spChg chg="mod">
          <ac:chgData name="永 莊" userId="dfaf639a757cc157" providerId="LiveId" clId="{3DB2CDE2-DD12-4605-94EE-6BB37B190DEA}" dt="2020-06-22T14:16:04.209" v="2436" actId="1076"/>
          <ac:spMkLst>
            <pc:docMk/>
            <pc:sldMk cId="1730861045" sldId="319"/>
            <ac:spMk id="39" creationId="{C48B6B23-C3AA-4C0A-B761-BD16C0D86C0E}"/>
          </ac:spMkLst>
        </pc:spChg>
        <pc:spChg chg="del">
          <ac:chgData name="永 莊" userId="dfaf639a757cc157" providerId="LiveId" clId="{3DB2CDE2-DD12-4605-94EE-6BB37B190DEA}" dt="2020-06-22T14:14:30.600" v="2409" actId="478"/>
          <ac:spMkLst>
            <pc:docMk/>
            <pc:sldMk cId="1730861045" sldId="319"/>
            <ac:spMk id="40" creationId="{E5DBE447-9361-41D4-A4E5-B8F4CEBEAC66}"/>
          </ac:spMkLst>
        </pc:spChg>
        <pc:spChg chg="del">
          <ac:chgData name="永 莊" userId="dfaf639a757cc157" providerId="LiveId" clId="{3DB2CDE2-DD12-4605-94EE-6BB37B190DEA}" dt="2020-06-22T14:14:25.704" v="2407" actId="478"/>
          <ac:spMkLst>
            <pc:docMk/>
            <pc:sldMk cId="1730861045" sldId="319"/>
            <ac:spMk id="41" creationId="{2D5162FA-F900-4C68-A6CE-DCE657626986}"/>
          </ac:spMkLst>
        </pc:spChg>
        <pc:spChg chg="del">
          <ac:chgData name="永 莊" userId="dfaf639a757cc157" providerId="LiveId" clId="{3DB2CDE2-DD12-4605-94EE-6BB37B190DEA}" dt="2020-06-22T14:14:28.224" v="2408" actId="478"/>
          <ac:spMkLst>
            <pc:docMk/>
            <pc:sldMk cId="1730861045" sldId="319"/>
            <ac:spMk id="42" creationId="{2C1852B9-BA0F-4AD7-BACB-FDD5D244B8C5}"/>
          </ac:spMkLst>
        </pc:spChg>
        <pc:spChg chg="del">
          <ac:chgData name="永 莊" userId="dfaf639a757cc157" providerId="LiveId" clId="{3DB2CDE2-DD12-4605-94EE-6BB37B190DEA}" dt="2020-06-22T14:14:30.600" v="2409" actId="478"/>
          <ac:spMkLst>
            <pc:docMk/>
            <pc:sldMk cId="1730861045" sldId="319"/>
            <ac:spMk id="43" creationId="{B8E07CB1-8B04-481A-B0F7-634C8AB47362}"/>
          </ac:spMkLst>
        </pc:spChg>
        <pc:picChg chg="del">
          <ac:chgData name="永 莊" userId="dfaf639a757cc157" providerId="LiveId" clId="{3DB2CDE2-DD12-4605-94EE-6BB37B190DEA}" dt="2020-06-22T14:14:31.521" v="2410" actId="478"/>
          <ac:picMkLst>
            <pc:docMk/>
            <pc:sldMk cId="1730861045" sldId="319"/>
            <ac:picMk id="4" creationId="{58FBFDD3-996B-4C78-9DA8-CCE38CFD18D3}"/>
          </ac:picMkLst>
        </pc:picChg>
        <pc:picChg chg="del">
          <ac:chgData name="永 莊" userId="dfaf639a757cc157" providerId="LiveId" clId="{3DB2CDE2-DD12-4605-94EE-6BB37B190DEA}" dt="2020-06-22T14:14:23.628" v="2404" actId="478"/>
          <ac:picMkLst>
            <pc:docMk/>
            <pc:sldMk cId="1730861045" sldId="319"/>
            <ac:picMk id="5" creationId="{3FC2DD8A-447F-4B78-9285-EE1A65772A8D}"/>
          </ac:picMkLst>
        </pc:picChg>
        <pc:picChg chg="del">
          <ac:chgData name="永 莊" userId="dfaf639a757cc157" providerId="LiveId" clId="{3DB2CDE2-DD12-4605-94EE-6BB37B190DEA}" dt="2020-06-22T14:14:24.219" v="2405" actId="478"/>
          <ac:picMkLst>
            <pc:docMk/>
            <pc:sldMk cId="1730861045" sldId="319"/>
            <ac:picMk id="7" creationId="{6905C4A6-8070-44B6-B937-A9092C2FB134}"/>
          </ac:picMkLst>
        </pc:picChg>
        <pc:picChg chg="add del">
          <ac:chgData name="永 莊" userId="dfaf639a757cc157" providerId="LiveId" clId="{3DB2CDE2-DD12-4605-94EE-6BB37B190DEA}" dt="2020-06-22T14:14:08.575" v="2403"/>
          <ac:picMkLst>
            <pc:docMk/>
            <pc:sldMk cId="1730861045" sldId="319"/>
            <ac:picMk id="12" creationId="{58FEF594-14C9-44C3-A7A0-E6E75F147A5D}"/>
          </ac:picMkLst>
        </pc:picChg>
        <pc:picChg chg="add mod">
          <ac:chgData name="永 莊" userId="dfaf639a757cc157" providerId="LiveId" clId="{3DB2CDE2-DD12-4605-94EE-6BB37B190DEA}" dt="2020-06-22T14:14:37.770" v="2414" actId="1076"/>
          <ac:picMkLst>
            <pc:docMk/>
            <pc:sldMk cId="1730861045" sldId="319"/>
            <ac:picMk id="14" creationId="{C230CA95-3117-4F22-827F-4434B07BEB3F}"/>
          </ac:picMkLst>
        </pc:picChg>
        <pc:picChg chg="add mod modCrop">
          <ac:chgData name="永 莊" userId="dfaf639a757cc157" providerId="LiveId" clId="{3DB2CDE2-DD12-4605-94EE-6BB37B190DEA}" dt="2020-06-22T14:15:08.893" v="2417" actId="732"/>
          <ac:picMkLst>
            <pc:docMk/>
            <pc:sldMk cId="1730861045" sldId="319"/>
            <ac:picMk id="15" creationId="{553E360E-7E83-4B68-B46B-33D91250E96F}"/>
          </ac:picMkLst>
        </pc:picChg>
        <pc:picChg chg="add mod">
          <ac:chgData name="永 莊" userId="dfaf639a757cc157" providerId="LiveId" clId="{3DB2CDE2-DD12-4605-94EE-6BB37B190DEA}" dt="2020-06-22T14:15:39.798" v="2419" actId="1076"/>
          <ac:picMkLst>
            <pc:docMk/>
            <pc:sldMk cId="1730861045" sldId="319"/>
            <ac:picMk id="16" creationId="{6372348A-643B-4567-BC19-F3DA160AF673}"/>
          </ac:picMkLst>
        </pc:picChg>
        <pc:picChg chg="del">
          <ac:chgData name="永 莊" userId="dfaf639a757cc157" providerId="LiveId" clId="{3DB2CDE2-DD12-4605-94EE-6BB37B190DEA}" dt="2020-06-22T14:14:30.600" v="2409" actId="478"/>
          <ac:picMkLst>
            <pc:docMk/>
            <pc:sldMk cId="1730861045" sldId="319"/>
            <ac:picMk id="34" creationId="{B7339BB9-B4D1-4CA0-A434-123D3E8012F2}"/>
          </ac:picMkLst>
        </pc:picChg>
        <pc:picChg chg="del">
          <ac:chgData name="永 莊" userId="dfaf639a757cc157" providerId="LiveId" clId="{3DB2CDE2-DD12-4605-94EE-6BB37B190DEA}" dt="2020-06-22T14:14:24.635" v="2406" actId="478"/>
          <ac:picMkLst>
            <pc:docMk/>
            <pc:sldMk cId="1730861045" sldId="319"/>
            <ac:picMk id="35" creationId="{270E53BB-E4AC-4E2C-978E-C767EE555C6D}"/>
          </ac:picMkLst>
        </pc:picChg>
      </pc:sldChg>
      <pc:sldChg chg="add">
        <pc:chgData name="永 莊" userId="dfaf639a757cc157" providerId="LiveId" clId="{3DB2CDE2-DD12-4605-94EE-6BB37B190DEA}" dt="2020-06-22T14:17:51.440" v="2449"/>
        <pc:sldMkLst>
          <pc:docMk/>
          <pc:sldMk cId="3918681266" sldId="320"/>
        </pc:sldMkLst>
      </pc:sldChg>
      <pc:sldChg chg="addSp delSp modSp add mod ord delAnim">
        <pc:chgData name="永 莊" userId="dfaf639a757cc157" providerId="LiveId" clId="{3DB2CDE2-DD12-4605-94EE-6BB37B190DEA}" dt="2020-06-22T14:26:57.169" v="2458" actId="20577"/>
        <pc:sldMkLst>
          <pc:docMk/>
          <pc:sldMk cId="105279932" sldId="321"/>
        </pc:sldMkLst>
        <pc:spChg chg="mod">
          <ac:chgData name="永 莊" userId="dfaf639a757cc157" providerId="LiveId" clId="{3DB2CDE2-DD12-4605-94EE-6BB37B190DEA}" dt="2020-06-22T14:26:57.169" v="2458" actId="20577"/>
          <ac:spMkLst>
            <pc:docMk/>
            <pc:sldMk cId="105279932" sldId="321"/>
            <ac:spMk id="15" creationId="{00000000-0000-0000-0000-000000000000}"/>
          </ac:spMkLst>
        </pc:spChg>
        <pc:spChg chg="del">
          <ac:chgData name="永 莊" userId="dfaf639a757cc157" providerId="LiveId" clId="{3DB2CDE2-DD12-4605-94EE-6BB37B190DEA}" dt="2020-06-22T14:26:44.311" v="2455" actId="478"/>
          <ac:spMkLst>
            <pc:docMk/>
            <pc:sldMk cId="105279932" sldId="321"/>
            <ac:spMk id="23" creationId="{00000000-0000-0000-0000-000000000000}"/>
          </ac:spMkLst>
        </pc:spChg>
        <pc:spChg chg="add del">
          <ac:chgData name="永 莊" userId="dfaf639a757cc157" providerId="LiveId" clId="{3DB2CDE2-DD12-4605-94EE-6BB37B190DEA}" dt="2020-06-22T14:26:43.104" v="2454" actId="478"/>
          <ac:spMkLst>
            <pc:docMk/>
            <pc:sldMk cId="105279932" sldId="321"/>
            <ac:spMk id="34" creationId="{00000000-0000-0000-0000-000000000000}"/>
          </ac:spMkLst>
        </pc:spChg>
      </pc:sldChg>
      <pc:sldChg chg="addSp delSp modSp add mod ord">
        <pc:chgData name="永 莊" userId="dfaf639a757cc157" providerId="LiveId" clId="{3DB2CDE2-DD12-4605-94EE-6BB37B190DEA}" dt="2020-06-22T14:54:23.464" v="2812" actId="14100"/>
        <pc:sldMkLst>
          <pc:docMk/>
          <pc:sldMk cId="2992541491" sldId="322"/>
        </pc:sldMkLst>
        <pc:spChg chg="mod">
          <ac:chgData name="永 莊" userId="dfaf639a757cc157" providerId="LiveId" clId="{3DB2CDE2-DD12-4605-94EE-6BB37B190DEA}" dt="2020-06-22T14:53:31.129" v="2806" actId="1076"/>
          <ac:spMkLst>
            <pc:docMk/>
            <pc:sldMk cId="2992541491" sldId="322"/>
            <ac:spMk id="2" creationId="{00000000-0000-0000-0000-000000000000}"/>
          </ac:spMkLst>
        </pc:spChg>
        <pc:spChg chg="add mod">
          <ac:chgData name="永 莊" userId="dfaf639a757cc157" providerId="LiveId" clId="{3DB2CDE2-DD12-4605-94EE-6BB37B190DEA}" dt="2020-06-22T14:40:10.268" v="2544" actId="1076"/>
          <ac:spMkLst>
            <pc:docMk/>
            <pc:sldMk cId="2992541491" sldId="322"/>
            <ac:spMk id="23" creationId="{287AE48F-0F65-420A-8138-34283FBC8E2F}"/>
          </ac:spMkLst>
        </pc:spChg>
        <pc:spChg chg="add mod">
          <ac:chgData name="永 莊" userId="dfaf639a757cc157" providerId="LiveId" clId="{3DB2CDE2-DD12-4605-94EE-6BB37B190DEA}" dt="2020-06-22T14:46:40.767" v="2653" actId="20577"/>
          <ac:spMkLst>
            <pc:docMk/>
            <pc:sldMk cId="2992541491" sldId="322"/>
            <ac:spMk id="24" creationId="{D75FF5D9-65FC-4797-B0B4-90C64C740292}"/>
          </ac:spMkLst>
        </pc:spChg>
        <pc:spChg chg="add mod">
          <ac:chgData name="永 莊" userId="dfaf639a757cc157" providerId="LiveId" clId="{3DB2CDE2-DD12-4605-94EE-6BB37B190DEA}" dt="2020-06-22T14:54:23.464" v="2812" actId="14100"/>
          <ac:spMkLst>
            <pc:docMk/>
            <pc:sldMk cId="2992541491" sldId="322"/>
            <ac:spMk id="25" creationId="{4E8D77E3-0384-430C-88E1-6441886BD468}"/>
          </ac:spMkLst>
        </pc:spChg>
        <pc:spChg chg="add del mod">
          <ac:chgData name="永 莊" userId="dfaf639a757cc157" providerId="LiveId" clId="{3DB2CDE2-DD12-4605-94EE-6BB37B190DEA}" dt="2020-06-22T14:33:22.584" v="2511" actId="478"/>
          <ac:spMkLst>
            <pc:docMk/>
            <pc:sldMk cId="2992541491" sldId="322"/>
            <ac:spMk id="39" creationId="{C48B6B23-C3AA-4C0A-B761-BD16C0D86C0E}"/>
          </ac:spMkLst>
        </pc:spChg>
        <pc:picChg chg="add mod">
          <ac:chgData name="永 莊" userId="dfaf639a757cc157" providerId="LiveId" clId="{3DB2CDE2-DD12-4605-94EE-6BB37B190DEA}" dt="2020-06-22T14:33:28.114" v="2513" actId="14100"/>
          <ac:picMkLst>
            <pc:docMk/>
            <pc:sldMk cId="2992541491" sldId="322"/>
            <ac:picMk id="4" creationId="{5EA6B440-283C-4268-BA96-4DBD036ED988}"/>
          </ac:picMkLst>
        </pc:picChg>
        <pc:picChg chg="add del mod">
          <ac:chgData name="永 莊" userId="dfaf639a757cc157" providerId="LiveId" clId="{3DB2CDE2-DD12-4605-94EE-6BB37B190DEA}" dt="2020-06-22T14:33:46.822" v="2517" actId="478"/>
          <ac:picMkLst>
            <pc:docMk/>
            <pc:sldMk cId="2992541491" sldId="322"/>
            <ac:picMk id="5" creationId="{A4DC40DE-E1B6-4003-BE7D-90D516C06C5A}"/>
          </ac:picMkLst>
        </pc:picChg>
        <pc:picChg chg="add del mod">
          <ac:chgData name="永 莊" userId="dfaf639a757cc157" providerId="LiveId" clId="{3DB2CDE2-DD12-4605-94EE-6BB37B190DEA}" dt="2020-06-22T14:32:53.975" v="2506"/>
          <ac:picMkLst>
            <pc:docMk/>
            <pc:sldMk cId="2992541491" sldId="322"/>
            <ac:picMk id="7" creationId="{1E1A6185-17DF-47C3-9C4C-A188A0C54A46}"/>
          </ac:picMkLst>
        </pc:picChg>
        <pc:picChg chg="add del mod">
          <ac:chgData name="永 莊" userId="dfaf639a757cc157" providerId="LiveId" clId="{3DB2CDE2-DD12-4605-94EE-6BB37B190DEA}" dt="2020-06-22T14:31:43.791" v="2493"/>
          <ac:picMkLst>
            <pc:docMk/>
            <pc:sldMk cId="2992541491" sldId="322"/>
            <ac:picMk id="12" creationId="{2D04ECB6-FDC4-47D3-91EB-4DDA08CD7171}"/>
          </ac:picMkLst>
        </pc:picChg>
        <pc:picChg chg="del">
          <ac:chgData name="永 莊" userId="dfaf639a757cc157" providerId="LiveId" clId="{3DB2CDE2-DD12-4605-94EE-6BB37B190DEA}" dt="2020-06-22T14:27:07.803" v="2462" actId="478"/>
          <ac:picMkLst>
            <pc:docMk/>
            <pc:sldMk cId="2992541491" sldId="322"/>
            <ac:picMk id="14" creationId="{C230CA95-3117-4F22-827F-4434B07BEB3F}"/>
          </ac:picMkLst>
        </pc:picChg>
        <pc:picChg chg="del">
          <ac:chgData name="永 莊" userId="dfaf639a757cc157" providerId="LiveId" clId="{3DB2CDE2-DD12-4605-94EE-6BB37B190DEA}" dt="2020-06-22T14:27:08.134" v="2463" actId="478"/>
          <ac:picMkLst>
            <pc:docMk/>
            <pc:sldMk cId="2992541491" sldId="322"/>
            <ac:picMk id="15" creationId="{553E360E-7E83-4B68-B46B-33D91250E96F}"/>
          </ac:picMkLst>
        </pc:picChg>
        <pc:picChg chg="del">
          <ac:chgData name="永 莊" userId="dfaf639a757cc157" providerId="LiveId" clId="{3DB2CDE2-DD12-4605-94EE-6BB37B190DEA}" dt="2020-06-22T14:27:08.694" v="2464" actId="478"/>
          <ac:picMkLst>
            <pc:docMk/>
            <pc:sldMk cId="2992541491" sldId="322"/>
            <ac:picMk id="16" creationId="{6372348A-643B-4567-BC19-F3DA160AF673}"/>
          </ac:picMkLst>
        </pc:picChg>
        <pc:picChg chg="add mod">
          <ac:chgData name="永 莊" userId="dfaf639a757cc157" providerId="LiveId" clId="{3DB2CDE2-DD12-4605-94EE-6BB37B190DEA}" dt="2020-06-22T14:35:09.678" v="2523" actId="1076"/>
          <ac:picMkLst>
            <pc:docMk/>
            <pc:sldMk cId="2992541491" sldId="322"/>
            <ac:picMk id="17" creationId="{98B12857-3914-441D-8946-67C9EC0B2A81}"/>
          </ac:picMkLst>
        </pc:picChg>
        <pc:picChg chg="add mod">
          <ac:chgData name="永 莊" userId="dfaf639a757cc157" providerId="LiveId" clId="{3DB2CDE2-DD12-4605-94EE-6BB37B190DEA}" dt="2020-06-22T14:34:02.693" v="2522" actId="14100"/>
          <ac:picMkLst>
            <pc:docMk/>
            <pc:sldMk cId="2992541491" sldId="322"/>
            <ac:picMk id="18" creationId="{394F9790-A531-4761-8BF6-838F72809900}"/>
          </ac:picMkLst>
        </pc:picChg>
        <pc:picChg chg="add del mod">
          <ac:chgData name="永 莊" userId="dfaf639a757cc157" providerId="LiveId" clId="{3DB2CDE2-DD12-4605-94EE-6BB37B190DEA}" dt="2020-06-22T14:39:35.716" v="2535" actId="478"/>
          <ac:picMkLst>
            <pc:docMk/>
            <pc:sldMk cId="2992541491" sldId="322"/>
            <ac:picMk id="19" creationId="{1CEA00F7-64A5-4F56-B51C-646E4559A235}"/>
          </ac:picMkLst>
        </pc:picChg>
        <pc:picChg chg="add del mod">
          <ac:chgData name="永 莊" userId="dfaf639a757cc157" providerId="LiveId" clId="{3DB2CDE2-DD12-4605-94EE-6BB37B190DEA}" dt="2020-06-22T14:39:36.357" v="2536" actId="478"/>
          <ac:picMkLst>
            <pc:docMk/>
            <pc:sldMk cId="2992541491" sldId="322"/>
            <ac:picMk id="20" creationId="{1E5A236B-2692-406E-BA06-B65F538377E3}"/>
          </ac:picMkLst>
        </pc:picChg>
        <pc:picChg chg="add del">
          <ac:chgData name="永 莊" userId="dfaf639a757cc157" providerId="LiveId" clId="{3DB2CDE2-DD12-4605-94EE-6BB37B190DEA}" dt="2020-06-22T14:39:15.794" v="2534"/>
          <ac:picMkLst>
            <pc:docMk/>
            <pc:sldMk cId="2992541491" sldId="322"/>
            <ac:picMk id="21" creationId="{26C087B4-0BE9-4119-92C6-5702A9336B24}"/>
          </ac:picMkLst>
        </pc:picChg>
      </pc:sldChg>
      <pc:sldChg chg="addSp delSp modSp add mod">
        <pc:chgData name="永 莊" userId="dfaf639a757cc157" providerId="LiveId" clId="{3DB2CDE2-DD12-4605-94EE-6BB37B190DEA}" dt="2020-06-22T14:54:56.211" v="2829" actId="20577"/>
        <pc:sldMkLst>
          <pc:docMk/>
          <pc:sldMk cId="962207731" sldId="323"/>
        </pc:sldMkLst>
        <pc:spChg chg="add mod">
          <ac:chgData name="永 莊" userId="dfaf639a757cc157" providerId="LiveId" clId="{3DB2CDE2-DD12-4605-94EE-6BB37B190DEA}" dt="2020-06-22T14:46:58.883" v="2665" actId="5793"/>
          <ac:spMkLst>
            <pc:docMk/>
            <pc:sldMk cId="962207731" sldId="323"/>
            <ac:spMk id="19" creationId="{19EBB14C-DF30-4647-B7B5-29D01B78896B}"/>
          </ac:spMkLst>
        </pc:spChg>
        <pc:spChg chg="add mod">
          <ac:chgData name="永 莊" userId="dfaf639a757cc157" providerId="LiveId" clId="{3DB2CDE2-DD12-4605-94EE-6BB37B190DEA}" dt="2020-06-22T14:54:56.211" v="2829" actId="20577"/>
          <ac:spMkLst>
            <pc:docMk/>
            <pc:sldMk cId="962207731" sldId="323"/>
            <ac:spMk id="20" creationId="{DF040417-6DA5-46E1-89B0-A0076E237C12}"/>
          </ac:spMkLst>
        </pc:spChg>
        <pc:picChg chg="del">
          <ac:chgData name="永 莊" userId="dfaf639a757cc157" providerId="LiveId" clId="{3DB2CDE2-DD12-4605-94EE-6BB37B190DEA}" dt="2020-06-22T14:40:46.054" v="2548" actId="478"/>
          <ac:picMkLst>
            <pc:docMk/>
            <pc:sldMk cId="962207731" sldId="323"/>
            <ac:picMk id="4" creationId="{5EA6B440-283C-4268-BA96-4DBD036ED988}"/>
          </ac:picMkLst>
        </pc:picChg>
        <pc:picChg chg="add mod">
          <ac:chgData name="永 莊" userId="dfaf639a757cc157" providerId="LiveId" clId="{3DB2CDE2-DD12-4605-94EE-6BB37B190DEA}" dt="2020-06-22T14:41:35.589" v="2558" actId="1076"/>
          <ac:picMkLst>
            <pc:docMk/>
            <pc:sldMk cId="962207731" sldId="323"/>
            <ac:picMk id="5" creationId="{BCD4E8F0-A0F6-4D22-98F6-3E3E44808044}"/>
          </ac:picMkLst>
        </pc:picChg>
        <pc:picChg chg="add mod">
          <ac:chgData name="永 莊" userId="dfaf639a757cc157" providerId="LiveId" clId="{3DB2CDE2-DD12-4605-94EE-6BB37B190DEA}" dt="2020-06-22T14:41:37.729" v="2559" actId="1076"/>
          <ac:picMkLst>
            <pc:docMk/>
            <pc:sldMk cId="962207731" sldId="323"/>
            <ac:picMk id="7" creationId="{CB63DAEB-BB5A-4F6A-9264-F09790900261}"/>
          </ac:picMkLst>
        </pc:picChg>
        <pc:picChg chg="add mod">
          <ac:chgData name="永 莊" userId="dfaf639a757cc157" providerId="LiveId" clId="{3DB2CDE2-DD12-4605-94EE-6BB37B190DEA}" dt="2020-06-22T14:41:32.023" v="2557" actId="1076"/>
          <ac:picMkLst>
            <pc:docMk/>
            <pc:sldMk cId="962207731" sldId="323"/>
            <ac:picMk id="12" creationId="{643CF980-5F2D-4AEF-A095-7C81DF841C59}"/>
          </ac:picMkLst>
        </pc:picChg>
        <pc:picChg chg="del">
          <ac:chgData name="永 莊" userId="dfaf639a757cc157" providerId="LiveId" clId="{3DB2CDE2-DD12-4605-94EE-6BB37B190DEA}" dt="2020-06-22T14:40:49.349" v="2550" actId="478"/>
          <ac:picMkLst>
            <pc:docMk/>
            <pc:sldMk cId="962207731" sldId="323"/>
            <ac:picMk id="17" creationId="{98B12857-3914-441D-8946-67C9EC0B2A81}"/>
          </ac:picMkLst>
        </pc:picChg>
        <pc:picChg chg="del">
          <ac:chgData name="永 莊" userId="dfaf639a757cc157" providerId="LiveId" clId="{3DB2CDE2-DD12-4605-94EE-6BB37B190DEA}" dt="2020-06-22T14:41:26.697" v="2554" actId="478"/>
          <ac:picMkLst>
            <pc:docMk/>
            <pc:sldMk cId="962207731" sldId="323"/>
            <ac:picMk id="18" creationId="{394F9790-A531-4761-8BF6-838F72809900}"/>
          </ac:picMkLst>
        </pc:picChg>
      </pc:sldChg>
      <pc:sldChg chg="addSp delSp modSp add mod">
        <pc:chgData name="永 莊" userId="dfaf639a757cc157" providerId="LiveId" clId="{3DB2CDE2-DD12-4605-94EE-6BB37B190DEA}" dt="2020-06-22T14:55:19.945" v="2833" actId="1076"/>
        <pc:sldMkLst>
          <pc:docMk/>
          <pc:sldMk cId="1898891007" sldId="324"/>
        </pc:sldMkLst>
        <pc:spChg chg="mod">
          <ac:chgData name="永 莊" userId="dfaf639a757cc157" providerId="LiveId" clId="{3DB2CDE2-DD12-4605-94EE-6BB37B190DEA}" dt="2020-06-22T14:55:17.498" v="2832" actId="1076"/>
          <ac:spMkLst>
            <pc:docMk/>
            <pc:sldMk cId="1898891007" sldId="324"/>
            <ac:spMk id="2" creationId="{00000000-0000-0000-0000-000000000000}"/>
          </ac:spMkLst>
        </pc:spChg>
        <pc:spChg chg="add mod">
          <ac:chgData name="永 莊" userId="dfaf639a757cc157" providerId="LiveId" clId="{3DB2CDE2-DD12-4605-94EE-6BB37B190DEA}" dt="2020-06-22T14:55:19.945" v="2833" actId="1076"/>
          <ac:spMkLst>
            <pc:docMk/>
            <pc:sldMk cId="1898891007" sldId="324"/>
            <ac:spMk id="18" creationId="{4B369C9F-38FA-421A-AD07-4AAD5CEFD7E5}"/>
          </ac:spMkLst>
        </pc:spChg>
        <pc:spChg chg="mod">
          <ac:chgData name="永 莊" userId="dfaf639a757cc157" providerId="LiveId" clId="{3DB2CDE2-DD12-4605-94EE-6BB37B190DEA}" dt="2020-06-22T14:47:04.609" v="2667" actId="20577"/>
          <ac:spMkLst>
            <pc:docMk/>
            <pc:sldMk cId="1898891007" sldId="324"/>
            <ac:spMk id="19" creationId="{19EBB14C-DF30-4647-B7B5-29D01B78896B}"/>
          </ac:spMkLst>
        </pc:spChg>
        <pc:picChg chg="add mod">
          <ac:chgData name="永 莊" userId="dfaf639a757cc157" providerId="LiveId" clId="{3DB2CDE2-DD12-4605-94EE-6BB37B190DEA}" dt="2020-06-22T14:43:23.337" v="2589" actId="1076"/>
          <ac:picMkLst>
            <pc:docMk/>
            <pc:sldMk cId="1898891007" sldId="324"/>
            <ac:picMk id="4" creationId="{F68D9CF1-BCBD-4B76-9D94-34D48B3265F5}"/>
          </ac:picMkLst>
        </pc:picChg>
        <pc:picChg chg="del">
          <ac:chgData name="永 莊" userId="dfaf639a757cc157" providerId="LiveId" clId="{3DB2CDE2-DD12-4605-94EE-6BB37B190DEA}" dt="2020-06-22T14:43:14.507" v="2585" actId="478"/>
          <ac:picMkLst>
            <pc:docMk/>
            <pc:sldMk cId="1898891007" sldId="324"/>
            <ac:picMk id="5" creationId="{BCD4E8F0-A0F6-4D22-98F6-3E3E44808044}"/>
          </ac:picMkLst>
        </pc:picChg>
        <pc:picChg chg="del mod">
          <ac:chgData name="永 莊" userId="dfaf639a757cc157" providerId="LiveId" clId="{3DB2CDE2-DD12-4605-94EE-6BB37B190DEA}" dt="2020-06-22T14:44:00.841" v="2609" actId="478"/>
          <ac:picMkLst>
            <pc:docMk/>
            <pc:sldMk cId="1898891007" sldId="324"/>
            <ac:picMk id="7" creationId="{CB63DAEB-BB5A-4F6A-9264-F09790900261}"/>
          </ac:picMkLst>
        </pc:picChg>
        <pc:picChg chg="del">
          <ac:chgData name="永 莊" userId="dfaf639a757cc157" providerId="LiveId" clId="{3DB2CDE2-DD12-4605-94EE-6BB37B190DEA}" dt="2020-06-22T14:47:15.552" v="2668" actId="478"/>
          <ac:picMkLst>
            <pc:docMk/>
            <pc:sldMk cId="1898891007" sldId="324"/>
            <ac:picMk id="12" creationId="{643CF980-5F2D-4AEF-A095-7C81DF841C59}"/>
          </ac:picMkLst>
        </pc:picChg>
        <pc:picChg chg="add mod">
          <ac:chgData name="永 莊" userId="dfaf639a757cc157" providerId="LiveId" clId="{3DB2CDE2-DD12-4605-94EE-6BB37B190DEA}" dt="2020-06-22T14:44:03.638" v="2610" actId="1076"/>
          <ac:picMkLst>
            <pc:docMk/>
            <pc:sldMk cId="1898891007" sldId="324"/>
            <ac:picMk id="14" creationId="{60E86651-DD61-4A11-8CF5-C947C0741183}"/>
          </ac:picMkLst>
        </pc:picChg>
        <pc:picChg chg="add mod">
          <ac:chgData name="永 莊" userId="dfaf639a757cc157" providerId="LiveId" clId="{3DB2CDE2-DD12-4605-94EE-6BB37B190DEA}" dt="2020-06-22T14:47:21.949" v="2672" actId="1076"/>
          <ac:picMkLst>
            <pc:docMk/>
            <pc:sldMk cId="1898891007" sldId="324"/>
            <ac:picMk id="15" creationId="{E00DAB40-DE7D-49D0-A0E6-DECF7A0EF405}"/>
          </ac:picMkLst>
        </pc:picChg>
      </pc:sldChg>
      <pc:sldChg chg="addSp delSp modSp add mod addCm delCm">
        <pc:chgData name="永 莊" userId="dfaf639a757cc157" providerId="LiveId" clId="{3DB2CDE2-DD12-4605-94EE-6BB37B190DEA}" dt="2020-06-22T14:56:57.706" v="2871" actId="1076"/>
        <pc:sldMkLst>
          <pc:docMk/>
          <pc:sldMk cId="3189411869" sldId="325"/>
        </pc:sldMkLst>
        <pc:spChg chg="mod">
          <ac:chgData name="永 莊" userId="dfaf639a757cc157" providerId="LiveId" clId="{3DB2CDE2-DD12-4605-94EE-6BB37B190DEA}" dt="2020-06-22T14:55:39.610" v="2839" actId="1076"/>
          <ac:spMkLst>
            <pc:docMk/>
            <pc:sldMk cId="3189411869" sldId="325"/>
            <ac:spMk id="2" creationId="{00000000-0000-0000-0000-000000000000}"/>
          </ac:spMkLst>
        </pc:spChg>
        <pc:spChg chg="mod">
          <ac:chgData name="永 莊" userId="dfaf639a757cc157" providerId="LiveId" clId="{3DB2CDE2-DD12-4605-94EE-6BB37B190DEA}" dt="2020-06-22T14:56:57.706" v="2871" actId="1076"/>
          <ac:spMkLst>
            <pc:docMk/>
            <pc:sldMk cId="3189411869" sldId="325"/>
            <ac:spMk id="19" creationId="{19EBB14C-DF30-4647-B7B5-29D01B78896B}"/>
          </ac:spMkLst>
        </pc:spChg>
        <pc:spChg chg="mod">
          <ac:chgData name="永 莊" userId="dfaf639a757cc157" providerId="LiveId" clId="{3DB2CDE2-DD12-4605-94EE-6BB37B190DEA}" dt="2020-06-22T14:51:03.352" v="2738" actId="1076"/>
          <ac:spMkLst>
            <pc:docMk/>
            <pc:sldMk cId="3189411869" sldId="325"/>
            <ac:spMk id="23" creationId="{287AE48F-0F65-420A-8138-34283FBC8E2F}"/>
          </ac:spMkLst>
        </pc:spChg>
        <pc:spChg chg="add mod">
          <ac:chgData name="永 莊" userId="dfaf639a757cc157" providerId="LiveId" clId="{3DB2CDE2-DD12-4605-94EE-6BB37B190DEA}" dt="2020-06-22T14:56:10.845" v="2862" actId="20577"/>
          <ac:spMkLst>
            <pc:docMk/>
            <pc:sldMk cId="3189411869" sldId="325"/>
            <ac:spMk id="24" creationId="{61F3F9DF-8B63-4FAC-BF24-C580116A44AD}"/>
          </ac:spMkLst>
        </pc:spChg>
        <pc:picChg chg="del">
          <ac:chgData name="永 莊" userId="dfaf639a757cc157" providerId="LiveId" clId="{3DB2CDE2-DD12-4605-94EE-6BB37B190DEA}" dt="2020-06-22T14:45:24.511" v="2612" actId="478"/>
          <ac:picMkLst>
            <pc:docMk/>
            <pc:sldMk cId="3189411869" sldId="325"/>
            <ac:picMk id="4" creationId="{F68D9CF1-BCBD-4B76-9D94-34D48B3265F5}"/>
          </ac:picMkLst>
        </pc:picChg>
        <pc:picChg chg="add mod">
          <ac:chgData name="永 莊" userId="dfaf639a757cc157" providerId="LiveId" clId="{3DB2CDE2-DD12-4605-94EE-6BB37B190DEA}" dt="2020-06-22T14:47:49.888" v="2678" actId="14100"/>
          <ac:picMkLst>
            <pc:docMk/>
            <pc:sldMk cId="3189411869" sldId="325"/>
            <ac:picMk id="5" creationId="{CA27DC7D-26CD-4F13-A1F3-4799934CCFEC}"/>
          </ac:picMkLst>
        </pc:picChg>
        <pc:picChg chg="add mod">
          <ac:chgData name="永 莊" userId="dfaf639a757cc157" providerId="LiveId" clId="{3DB2CDE2-DD12-4605-94EE-6BB37B190DEA}" dt="2020-06-22T14:55:31.404" v="2834" actId="1076"/>
          <ac:picMkLst>
            <pc:docMk/>
            <pc:sldMk cId="3189411869" sldId="325"/>
            <ac:picMk id="7" creationId="{F06279A1-3013-472F-B87E-71DFD27234FF}"/>
          </ac:picMkLst>
        </pc:picChg>
        <pc:picChg chg="del">
          <ac:chgData name="永 莊" userId="dfaf639a757cc157" providerId="LiveId" clId="{3DB2CDE2-DD12-4605-94EE-6BB37B190DEA}" dt="2020-06-22T14:49:30.606" v="2712" actId="478"/>
          <ac:picMkLst>
            <pc:docMk/>
            <pc:sldMk cId="3189411869" sldId="325"/>
            <ac:picMk id="12" creationId="{643CF980-5F2D-4AEF-A095-7C81DF841C59}"/>
          </ac:picMkLst>
        </pc:picChg>
        <pc:picChg chg="del">
          <ac:chgData name="永 莊" userId="dfaf639a757cc157" providerId="LiveId" clId="{3DB2CDE2-DD12-4605-94EE-6BB37B190DEA}" dt="2020-06-22T14:45:34.410" v="2617" actId="478"/>
          <ac:picMkLst>
            <pc:docMk/>
            <pc:sldMk cId="3189411869" sldId="325"/>
            <ac:picMk id="14" creationId="{60E86651-DD61-4A11-8CF5-C947C0741183}"/>
          </ac:picMkLst>
        </pc:picChg>
        <pc:picChg chg="add mod modCrop">
          <ac:chgData name="永 莊" userId="dfaf639a757cc157" providerId="LiveId" clId="{3DB2CDE2-DD12-4605-94EE-6BB37B190DEA}" dt="2020-06-22T14:49:23.518" v="2709" actId="1076"/>
          <ac:picMkLst>
            <pc:docMk/>
            <pc:sldMk cId="3189411869" sldId="325"/>
            <ac:picMk id="15" creationId="{1CC91961-1AD0-411A-A001-CF8537D1B59F}"/>
          </ac:picMkLst>
        </pc:picChg>
        <pc:picChg chg="add mod">
          <ac:chgData name="永 莊" userId="dfaf639a757cc157" providerId="LiveId" clId="{3DB2CDE2-DD12-4605-94EE-6BB37B190DEA}" dt="2020-06-22T14:48:05.294" v="2682" actId="1076"/>
          <ac:picMkLst>
            <pc:docMk/>
            <pc:sldMk cId="3189411869" sldId="325"/>
            <ac:picMk id="16" creationId="{5A120B27-881B-4A91-80E0-05AC444A5E13}"/>
          </ac:picMkLst>
        </pc:picChg>
        <pc:picChg chg="add mod">
          <ac:chgData name="永 莊" userId="dfaf639a757cc157" providerId="LiveId" clId="{3DB2CDE2-DD12-4605-94EE-6BB37B190DEA}" dt="2020-06-22T14:55:33.642" v="2835" actId="1076"/>
          <ac:picMkLst>
            <pc:docMk/>
            <pc:sldMk cId="3189411869" sldId="325"/>
            <ac:picMk id="17" creationId="{82AA4688-8CDF-48E3-BB1D-4A48ADACD1B1}"/>
          </ac:picMkLst>
        </pc:picChg>
        <pc:picChg chg="add mod">
          <ac:chgData name="永 莊" userId="dfaf639a757cc157" providerId="LiveId" clId="{3DB2CDE2-DD12-4605-94EE-6BB37B190DEA}" dt="2020-06-22T14:50:17.760" v="2724" actId="1076"/>
          <ac:picMkLst>
            <pc:docMk/>
            <pc:sldMk cId="3189411869" sldId="325"/>
            <ac:picMk id="18" creationId="{2A4E1426-2079-45D3-BBD4-254F21E95B45}"/>
          </ac:picMkLst>
        </pc:picChg>
        <pc:picChg chg="add mod">
          <ac:chgData name="永 莊" userId="dfaf639a757cc157" providerId="LiveId" clId="{3DB2CDE2-DD12-4605-94EE-6BB37B190DEA}" dt="2020-06-22T14:49:21.718" v="2708" actId="1076"/>
          <ac:picMkLst>
            <pc:docMk/>
            <pc:sldMk cId="3189411869" sldId="325"/>
            <ac:picMk id="20" creationId="{F06084BC-A07F-4391-ACF3-8C02518DC1DF}"/>
          </ac:picMkLst>
        </pc:picChg>
        <pc:picChg chg="add mod">
          <ac:chgData name="永 莊" userId="dfaf639a757cc157" providerId="LiveId" clId="{3DB2CDE2-DD12-4605-94EE-6BB37B190DEA}" dt="2020-06-22T14:50:15.814" v="2723" actId="1076"/>
          <ac:picMkLst>
            <pc:docMk/>
            <pc:sldMk cId="3189411869" sldId="325"/>
            <ac:picMk id="21" creationId="{9B461AB4-EE3C-4C60-8E61-B794980C723F}"/>
          </ac:picMkLst>
        </pc:picChg>
        <pc:picChg chg="add mod">
          <ac:chgData name="永 莊" userId="dfaf639a757cc157" providerId="LiveId" clId="{3DB2CDE2-DD12-4605-94EE-6BB37B190DEA}" dt="2020-06-22T14:55:36.206" v="2836" actId="1076"/>
          <ac:picMkLst>
            <pc:docMk/>
            <pc:sldMk cId="3189411869" sldId="325"/>
            <ac:picMk id="22" creationId="{31064F75-ACBA-4839-B2AE-99B288A9A4D7}"/>
          </ac:picMkLst>
        </pc:picChg>
      </pc:sldChg>
      <pc:sldChg chg="addSp delSp modSp add mod ord">
        <pc:chgData name="永 莊" userId="dfaf639a757cc157" providerId="LiveId" clId="{3DB2CDE2-DD12-4605-94EE-6BB37B190DEA}" dt="2020-06-22T14:59:48.080" v="2967" actId="20577"/>
        <pc:sldMkLst>
          <pc:docMk/>
          <pc:sldMk cId="957849169" sldId="326"/>
        </pc:sldMkLst>
        <pc:spChg chg="mod">
          <ac:chgData name="永 莊" userId="dfaf639a757cc157" providerId="LiveId" clId="{3DB2CDE2-DD12-4605-94EE-6BB37B190DEA}" dt="2020-06-22T14:59:48.080" v="2967" actId="20577"/>
          <ac:spMkLst>
            <pc:docMk/>
            <pc:sldMk cId="957849169" sldId="326"/>
            <ac:spMk id="18" creationId="{4B369C9F-38FA-421A-AD07-4AAD5CEFD7E5}"/>
          </ac:spMkLst>
        </pc:spChg>
        <pc:spChg chg="mod">
          <ac:chgData name="永 莊" userId="dfaf639a757cc157" providerId="LiveId" clId="{3DB2CDE2-DD12-4605-94EE-6BB37B190DEA}" dt="2020-06-22T14:57:23.861" v="2895" actId="20577"/>
          <ac:spMkLst>
            <pc:docMk/>
            <pc:sldMk cId="957849169" sldId="326"/>
            <ac:spMk id="19" creationId="{19EBB14C-DF30-4647-B7B5-29D01B78896B}"/>
          </ac:spMkLst>
        </pc:spChg>
        <pc:spChg chg="add mod">
          <ac:chgData name="永 莊" userId="dfaf639a757cc157" providerId="LiveId" clId="{3DB2CDE2-DD12-4605-94EE-6BB37B190DEA}" dt="2020-06-22T14:59:06.128" v="2913"/>
          <ac:spMkLst>
            <pc:docMk/>
            <pc:sldMk cId="957849169" sldId="326"/>
            <ac:spMk id="20" creationId="{1B8C9EEB-EBFF-49A0-8391-9AED73527347}"/>
          </ac:spMkLst>
        </pc:spChg>
        <pc:spChg chg="del">
          <ac:chgData name="永 莊" userId="dfaf639a757cc157" providerId="LiveId" clId="{3DB2CDE2-DD12-4605-94EE-6BB37B190DEA}" dt="2020-06-22T14:59:05.916" v="2912" actId="478"/>
          <ac:spMkLst>
            <pc:docMk/>
            <pc:sldMk cId="957849169" sldId="326"/>
            <ac:spMk id="23" creationId="{287AE48F-0F65-420A-8138-34283FBC8E2F}"/>
          </ac:spMkLst>
        </pc:spChg>
        <pc:picChg chg="del">
          <ac:chgData name="永 莊" userId="dfaf639a757cc157" providerId="LiveId" clId="{3DB2CDE2-DD12-4605-94EE-6BB37B190DEA}" dt="2020-06-22T14:57:06.315" v="2875" actId="478"/>
          <ac:picMkLst>
            <pc:docMk/>
            <pc:sldMk cId="957849169" sldId="326"/>
            <ac:picMk id="4" creationId="{F68D9CF1-BCBD-4B76-9D94-34D48B3265F5}"/>
          </ac:picMkLst>
        </pc:picChg>
        <pc:picChg chg="add del mod">
          <ac:chgData name="永 莊" userId="dfaf639a757cc157" providerId="LiveId" clId="{3DB2CDE2-DD12-4605-94EE-6BB37B190DEA}" dt="2020-06-22T14:57:57.571" v="2899" actId="478"/>
          <ac:picMkLst>
            <pc:docMk/>
            <pc:sldMk cId="957849169" sldId="326"/>
            <ac:picMk id="5" creationId="{0C6EA59B-9F61-4E5A-8C93-13594E15719C}"/>
          </ac:picMkLst>
        </pc:picChg>
        <pc:picChg chg="add mod">
          <ac:chgData name="永 莊" userId="dfaf639a757cc157" providerId="LiveId" clId="{3DB2CDE2-DD12-4605-94EE-6BB37B190DEA}" dt="2020-06-22T14:58:00.166" v="2900" actId="1076"/>
          <ac:picMkLst>
            <pc:docMk/>
            <pc:sldMk cId="957849169" sldId="326"/>
            <ac:picMk id="7" creationId="{CEF6500F-8545-415E-AE0A-E5543774F6AE}"/>
          </ac:picMkLst>
        </pc:picChg>
        <pc:picChg chg="add mod">
          <ac:chgData name="永 莊" userId="dfaf639a757cc157" providerId="LiveId" clId="{3DB2CDE2-DD12-4605-94EE-6BB37B190DEA}" dt="2020-06-22T14:58:30.501" v="2907" actId="1076"/>
          <ac:picMkLst>
            <pc:docMk/>
            <pc:sldMk cId="957849169" sldId="326"/>
            <ac:picMk id="12" creationId="{AF92F6FE-D272-49B1-B5F6-6DF3AF5B3B18}"/>
          </ac:picMkLst>
        </pc:picChg>
        <pc:picChg chg="del">
          <ac:chgData name="永 莊" userId="dfaf639a757cc157" providerId="LiveId" clId="{3DB2CDE2-DD12-4605-94EE-6BB37B190DEA}" dt="2020-06-22T14:58:19.795" v="2903" actId="478"/>
          <ac:picMkLst>
            <pc:docMk/>
            <pc:sldMk cId="957849169" sldId="326"/>
            <ac:picMk id="14" creationId="{60E86651-DD61-4A11-8CF5-C947C0741183}"/>
          </ac:picMkLst>
        </pc:picChg>
        <pc:picChg chg="del">
          <ac:chgData name="永 莊" userId="dfaf639a757cc157" providerId="LiveId" clId="{3DB2CDE2-DD12-4605-94EE-6BB37B190DEA}" dt="2020-06-22T14:58:44.182" v="2908" actId="478"/>
          <ac:picMkLst>
            <pc:docMk/>
            <pc:sldMk cId="957849169" sldId="326"/>
            <ac:picMk id="15" creationId="{E00DAB40-DE7D-49D0-A0E6-DECF7A0EF405}"/>
          </ac:picMkLst>
        </pc:picChg>
        <pc:picChg chg="add mod">
          <ac:chgData name="永 莊" userId="dfaf639a757cc157" providerId="LiveId" clId="{3DB2CDE2-DD12-4605-94EE-6BB37B190DEA}" dt="2020-06-22T14:59:09.364" v="2914" actId="1076"/>
          <ac:picMkLst>
            <pc:docMk/>
            <pc:sldMk cId="957849169" sldId="326"/>
            <ac:picMk id="16" creationId="{4D2254B7-30A2-4949-B7D5-073231DEE28A}"/>
          </ac:picMkLst>
        </pc:picChg>
      </pc:sldChg>
      <pc:sldChg chg="add del">
        <pc:chgData name="永 莊" userId="dfaf639a757cc157" providerId="LiveId" clId="{3DB2CDE2-DD12-4605-94EE-6BB37B190DEA}" dt="2020-06-22T14:56:38.048" v="2864" actId="47"/>
        <pc:sldMkLst>
          <pc:docMk/>
          <pc:sldMk cId="4039237043" sldId="326"/>
        </pc:sldMkLst>
      </pc:sldChg>
      <pc:sldChg chg="addSp delSp modSp add mod">
        <pc:chgData name="永 莊" userId="dfaf639a757cc157" providerId="LiveId" clId="{3DB2CDE2-DD12-4605-94EE-6BB37B190DEA}" dt="2020-06-22T15:01:07.825" v="2987" actId="1076"/>
        <pc:sldMkLst>
          <pc:docMk/>
          <pc:sldMk cId="3173157979" sldId="327"/>
        </pc:sldMkLst>
        <pc:spChg chg="mod">
          <ac:chgData name="永 莊" userId="dfaf639a757cc157" providerId="LiveId" clId="{3DB2CDE2-DD12-4605-94EE-6BB37B190DEA}" dt="2020-06-22T15:00:33.204" v="2977" actId="20577"/>
          <ac:spMkLst>
            <pc:docMk/>
            <pc:sldMk cId="3173157979" sldId="327"/>
            <ac:spMk id="19" creationId="{19EBB14C-DF30-4647-B7B5-29D01B78896B}"/>
          </ac:spMkLst>
        </pc:spChg>
        <pc:picChg chg="add mod">
          <ac:chgData name="永 莊" userId="dfaf639a757cc157" providerId="LiveId" clId="{3DB2CDE2-DD12-4605-94EE-6BB37B190DEA}" dt="2020-06-22T15:00:27.452" v="2973" actId="1076"/>
          <ac:picMkLst>
            <pc:docMk/>
            <pc:sldMk cId="3173157979" sldId="327"/>
            <ac:picMk id="4" creationId="{3CA108F7-73B3-4723-A0FC-15CC981ED4C9}"/>
          </ac:picMkLst>
        </pc:picChg>
        <pc:picChg chg="add mod">
          <ac:chgData name="永 莊" userId="dfaf639a757cc157" providerId="LiveId" clId="{3DB2CDE2-DD12-4605-94EE-6BB37B190DEA}" dt="2020-06-22T15:00:48.735" v="2981" actId="1076"/>
          <ac:picMkLst>
            <pc:docMk/>
            <pc:sldMk cId="3173157979" sldId="327"/>
            <ac:picMk id="5" creationId="{1417C36A-9330-4A16-8340-251F524906C7}"/>
          </ac:picMkLst>
        </pc:picChg>
        <pc:picChg chg="del">
          <ac:chgData name="永 莊" userId="dfaf639a757cc157" providerId="LiveId" clId="{3DB2CDE2-DD12-4605-94EE-6BB37B190DEA}" dt="2020-06-22T15:00:25.316" v="2972" actId="478"/>
          <ac:picMkLst>
            <pc:docMk/>
            <pc:sldMk cId="3173157979" sldId="327"/>
            <ac:picMk id="7" creationId="{CEF6500F-8545-415E-AE0A-E5543774F6AE}"/>
          </ac:picMkLst>
        </pc:picChg>
        <pc:picChg chg="del">
          <ac:chgData name="永 莊" userId="dfaf639a757cc157" providerId="LiveId" clId="{3DB2CDE2-DD12-4605-94EE-6BB37B190DEA}" dt="2020-06-22T15:01:03.719" v="2984" actId="478"/>
          <ac:picMkLst>
            <pc:docMk/>
            <pc:sldMk cId="3173157979" sldId="327"/>
            <ac:picMk id="12" creationId="{AF92F6FE-D272-49B1-B5F6-6DF3AF5B3B18}"/>
          </ac:picMkLst>
        </pc:picChg>
        <pc:picChg chg="add mod">
          <ac:chgData name="永 莊" userId="dfaf639a757cc157" providerId="LiveId" clId="{3DB2CDE2-DD12-4605-94EE-6BB37B190DEA}" dt="2020-06-22T15:01:07.825" v="2987" actId="1076"/>
          <ac:picMkLst>
            <pc:docMk/>
            <pc:sldMk cId="3173157979" sldId="327"/>
            <ac:picMk id="14" creationId="{EEBF5BCD-D221-4314-BECC-AD91358BAC96}"/>
          </ac:picMkLst>
        </pc:picChg>
        <pc:picChg chg="del">
          <ac:chgData name="永 莊" userId="dfaf639a757cc157" providerId="LiveId" clId="{3DB2CDE2-DD12-4605-94EE-6BB37B190DEA}" dt="2020-06-22T15:00:44.744" v="2978" actId="478"/>
          <ac:picMkLst>
            <pc:docMk/>
            <pc:sldMk cId="3173157979" sldId="327"/>
            <ac:picMk id="16" creationId="{4D2254B7-30A2-4949-B7D5-073231DEE28A}"/>
          </ac:picMkLst>
        </pc:picChg>
      </pc:sldChg>
      <pc:sldChg chg="addSp delSp modSp add mod">
        <pc:chgData name="永 莊" userId="dfaf639a757cc157" providerId="LiveId" clId="{3DB2CDE2-DD12-4605-94EE-6BB37B190DEA}" dt="2020-06-22T15:03:58.639" v="3046" actId="1076"/>
        <pc:sldMkLst>
          <pc:docMk/>
          <pc:sldMk cId="1802245989" sldId="328"/>
        </pc:sldMkLst>
        <pc:spChg chg="mod">
          <ac:chgData name="永 莊" userId="dfaf639a757cc157" providerId="LiveId" clId="{3DB2CDE2-DD12-4605-94EE-6BB37B190DEA}" dt="2020-06-22T15:03:02.156" v="3033" actId="1076"/>
          <ac:spMkLst>
            <pc:docMk/>
            <pc:sldMk cId="1802245989" sldId="328"/>
            <ac:spMk id="2" creationId="{00000000-0000-0000-0000-000000000000}"/>
          </ac:spMkLst>
        </pc:spChg>
        <pc:spChg chg="mod">
          <ac:chgData name="永 莊" userId="dfaf639a757cc157" providerId="LiveId" clId="{3DB2CDE2-DD12-4605-94EE-6BB37B190DEA}" dt="2020-06-22T15:03:58.639" v="3046" actId="1076"/>
          <ac:spMkLst>
            <pc:docMk/>
            <pc:sldMk cId="1802245989" sldId="328"/>
            <ac:spMk id="18" creationId="{4B369C9F-38FA-421A-AD07-4AAD5CEFD7E5}"/>
          </ac:spMkLst>
        </pc:spChg>
        <pc:spChg chg="mod">
          <ac:chgData name="永 莊" userId="dfaf639a757cc157" providerId="LiveId" clId="{3DB2CDE2-DD12-4605-94EE-6BB37B190DEA}" dt="2020-06-22T15:02:26.068" v="3018" actId="20577"/>
          <ac:spMkLst>
            <pc:docMk/>
            <pc:sldMk cId="1802245989" sldId="328"/>
            <ac:spMk id="19" creationId="{19EBB14C-DF30-4647-B7B5-29D01B78896B}"/>
          </ac:spMkLst>
        </pc:spChg>
        <pc:picChg chg="del">
          <ac:chgData name="永 莊" userId="dfaf639a757cc157" providerId="LiveId" clId="{3DB2CDE2-DD12-4605-94EE-6BB37B190DEA}" dt="2020-06-22T15:02:32.479" v="3022" actId="478"/>
          <ac:picMkLst>
            <pc:docMk/>
            <pc:sldMk cId="1802245989" sldId="328"/>
            <ac:picMk id="4" creationId="{3CA108F7-73B3-4723-A0FC-15CC981ED4C9}"/>
          </ac:picMkLst>
        </pc:picChg>
        <pc:picChg chg="del">
          <ac:chgData name="永 莊" userId="dfaf639a757cc157" providerId="LiveId" clId="{3DB2CDE2-DD12-4605-94EE-6BB37B190DEA}" dt="2020-06-22T15:02:51.652" v="3027" actId="478"/>
          <ac:picMkLst>
            <pc:docMk/>
            <pc:sldMk cId="1802245989" sldId="328"/>
            <ac:picMk id="5" creationId="{1417C36A-9330-4A16-8340-251F524906C7}"/>
          </ac:picMkLst>
        </pc:picChg>
        <pc:picChg chg="add mod">
          <ac:chgData name="永 莊" userId="dfaf639a757cc157" providerId="LiveId" clId="{3DB2CDE2-DD12-4605-94EE-6BB37B190DEA}" dt="2020-06-22T15:02:33.521" v="3023" actId="1076"/>
          <ac:picMkLst>
            <pc:docMk/>
            <pc:sldMk cId="1802245989" sldId="328"/>
            <ac:picMk id="7" creationId="{982C9BAD-4505-4232-B40C-FD902918A69A}"/>
          </ac:picMkLst>
        </pc:picChg>
        <pc:picChg chg="add mod">
          <ac:chgData name="永 莊" userId="dfaf639a757cc157" providerId="LiveId" clId="{3DB2CDE2-DD12-4605-94EE-6BB37B190DEA}" dt="2020-06-22T15:02:43.146" v="3026" actId="1076"/>
          <ac:picMkLst>
            <pc:docMk/>
            <pc:sldMk cId="1802245989" sldId="328"/>
            <ac:picMk id="12" creationId="{F859DA12-D176-458A-A5F0-00996455861C}"/>
          </ac:picMkLst>
        </pc:picChg>
        <pc:picChg chg="del">
          <ac:chgData name="永 莊" userId="dfaf639a757cc157" providerId="LiveId" clId="{3DB2CDE2-DD12-4605-94EE-6BB37B190DEA}" dt="2020-06-22T15:02:34.816" v="3024" actId="478"/>
          <ac:picMkLst>
            <pc:docMk/>
            <pc:sldMk cId="1802245989" sldId="328"/>
            <ac:picMk id="14" creationId="{EEBF5BCD-D221-4314-BECC-AD91358BAC96}"/>
          </ac:picMkLst>
        </pc:picChg>
        <pc:picChg chg="add mod">
          <ac:chgData name="永 莊" userId="dfaf639a757cc157" providerId="LiveId" clId="{3DB2CDE2-DD12-4605-94EE-6BB37B190DEA}" dt="2020-06-22T15:02:58.581" v="3031" actId="1076"/>
          <ac:picMkLst>
            <pc:docMk/>
            <pc:sldMk cId="1802245989" sldId="328"/>
            <ac:picMk id="15" creationId="{4673E5A5-9AEA-46C0-8227-0D03D3503964}"/>
          </ac:picMkLst>
        </pc:picChg>
      </pc:sldChg>
      <pc:sldChg chg="addSp delSp modSp add mod">
        <pc:chgData name="永 莊" userId="dfaf639a757cc157" providerId="LiveId" clId="{3DB2CDE2-DD12-4605-94EE-6BB37B190DEA}" dt="2020-06-22T15:06:24.153" v="3134" actId="20577"/>
        <pc:sldMkLst>
          <pc:docMk/>
          <pc:sldMk cId="3725010761" sldId="329"/>
        </pc:sldMkLst>
        <pc:spChg chg="mod">
          <ac:chgData name="永 莊" userId="dfaf639a757cc157" providerId="LiveId" clId="{3DB2CDE2-DD12-4605-94EE-6BB37B190DEA}" dt="2020-06-22T15:06:24.153" v="3134" actId="20577"/>
          <ac:spMkLst>
            <pc:docMk/>
            <pc:sldMk cId="3725010761" sldId="329"/>
            <ac:spMk id="18" creationId="{4B369C9F-38FA-421A-AD07-4AAD5CEFD7E5}"/>
          </ac:spMkLst>
        </pc:spChg>
        <pc:spChg chg="mod">
          <ac:chgData name="永 莊" userId="dfaf639a757cc157" providerId="LiveId" clId="{3DB2CDE2-DD12-4605-94EE-6BB37B190DEA}" dt="2020-06-22T15:05:16.218" v="3062" actId="20577"/>
          <ac:spMkLst>
            <pc:docMk/>
            <pc:sldMk cId="3725010761" sldId="329"/>
            <ac:spMk id="19" creationId="{19EBB14C-DF30-4647-B7B5-29D01B78896B}"/>
          </ac:spMkLst>
        </pc:spChg>
        <pc:picChg chg="add mod">
          <ac:chgData name="永 莊" userId="dfaf639a757cc157" providerId="LiveId" clId="{3DB2CDE2-DD12-4605-94EE-6BB37B190DEA}" dt="2020-06-22T15:05:07.828" v="3055" actId="1076"/>
          <ac:picMkLst>
            <pc:docMk/>
            <pc:sldMk cId="3725010761" sldId="329"/>
            <ac:picMk id="4" creationId="{3AB5A533-EF22-4501-9DA7-F8D2B04CE783}"/>
          </ac:picMkLst>
        </pc:picChg>
        <pc:picChg chg="add mod">
          <ac:chgData name="永 莊" userId="dfaf639a757cc157" providerId="LiveId" clId="{3DB2CDE2-DD12-4605-94EE-6BB37B190DEA}" dt="2020-06-22T15:05:22.540" v="3066" actId="1076"/>
          <ac:picMkLst>
            <pc:docMk/>
            <pc:sldMk cId="3725010761" sldId="329"/>
            <ac:picMk id="5" creationId="{7F05628E-1EB1-4E2B-A42D-10B0A4834BB0}"/>
          </ac:picMkLst>
        </pc:picChg>
        <pc:picChg chg="del">
          <ac:chgData name="永 莊" userId="dfaf639a757cc157" providerId="LiveId" clId="{3DB2CDE2-DD12-4605-94EE-6BB37B190DEA}" dt="2020-06-22T15:04:58.924" v="3048" actId="478"/>
          <ac:picMkLst>
            <pc:docMk/>
            <pc:sldMk cId="3725010761" sldId="329"/>
            <ac:picMk id="7" creationId="{982C9BAD-4505-4232-B40C-FD902918A69A}"/>
          </ac:picMkLst>
        </pc:picChg>
        <pc:picChg chg="del">
          <ac:chgData name="永 莊" userId="dfaf639a757cc157" providerId="LiveId" clId="{3DB2CDE2-DD12-4605-94EE-6BB37B190DEA}" dt="2020-06-22T15:04:59.708" v="3049" actId="478"/>
          <ac:picMkLst>
            <pc:docMk/>
            <pc:sldMk cId="3725010761" sldId="329"/>
            <ac:picMk id="12" creationId="{F859DA12-D176-458A-A5F0-00996455861C}"/>
          </ac:picMkLst>
        </pc:picChg>
        <pc:picChg chg="add mod">
          <ac:chgData name="永 莊" userId="dfaf639a757cc157" providerId="LiveId" clId="{3DB2CDE2-DD12-4605-94EE-6BB37B190DEA}" dt="2020-06-22T15:05:44.587" v="3071" actId="14100"/>
          <ac:picMkLst>
            <pc:docMk/>
            <pc:sldMk cId="3725010761" sldId="329"/>
            <ac:picMk id="14" creationId="{00E7144C-5CD6-4AB2-A3B0-92F874012F91}"/>
          </ac:picMkLst>
        </pc:picChg>
        <pc:picChg chg="del">
          <ac:chgData name="永 莊" userId="dfaf639a757cc157" providerId="LiveId" clId="{3DB2CDE2-DD12-4605-94EE-6BB37B190DEA}" dt="2020-06-22T15:05:09.020" v="3056" actId="478"/>
          <ac:picMkLst>
            <pc:docMk/>
            <pc:sldMk cId="3725010761" sldId="329"/>
            <ac:picMk id="15" creationId="{4673E5A5-9AEA-46C0-8227-0D03D3503964}"/>
          </ac:picMkLst>
        </pc:picChg>
      </pc:sldChg>
      <pc:sldChg chg="addSp delSp modSp add mod">
        <pc:chgData name="永 莊" userId="dfaf639a757cc157" providerId="LiveId" clId="{3DB2CDE2-DD12-4605-94EE-6BB37B190DEA}" dt="2020-06-22T15:08:43.440" v="3156" actId="20577"/>
        <pc:sldMkLst>
          <pc:docMk/>
          <pc:sldMk cId="2465120286" sldId="330"/>
        </pc:sldMkLst>
        <pc:spChg chg="mod">
          <ac:chgData name="永 莊" userId="dfaf639a757cc157" providerId="LiveId" clId="{3DB2CDE2-DD12-4605-94EE-6BB37B190DEA}" dt="2020-06-22T15:08:43.440" v="3156" actId="20577"/>
          <ac:spMkLst>
            <pc:docMk/>
            <pc:sldMk cId="2465120286" sldId="330"/>
            <ac:spMk id="18" creationId="{4B369C9F-38FA-421A-AD07-4AAD5CEFD7E5}"/>
          </ac:spMkLst>
        </pc:spChg>
        <pc:spChg chg="mod">
          <ac:chgData name="永 莊" userId="dfaf639a757cc157" providerId="LiveId" clId="{3DB2CDE2-DD12-4605-94EE-6BB37B190DEA}" dt="2020-06-22T15:08:07.036" v="3149" actId="20577"/>
          <ac:spMkLst>
            <pc:docMk/>
            <pc:sldMk cId="2465120286" sldId="330"/>
            <ac:spMk id="19" creationId="{19EBB14C-DF30-4647-B7B5-29D01B78896B}"/>
          </ac:spMkLst>
        </pc:spChg>
        <pc:picChg chg="del">
          <ac:chgData name="永 莊" userId="dfaf639a757cc157" providerId="LiveId" clId="{3DB2CDE2-DD12-4605-94EE-6BB37B190DEA}" dt="2020-06-22T15:07:29.662" v="3136" actId="478"/>
          <ac:picMkLst>
            <pc:docMk/>
            <pc:sldMk cId="2465120286" sldId="330"/>
            <ac:picMk id="4" creationId="{3AB5A533-EF22-4501-9DA7-F8D2B04CE783}"/>
          </ac:picMkLst>
        </pc:picChg>
        <pc:picChg chg="del">
          <ac:chgData name="永 莊" userId="dfaf639a757cc157" providerId="LiveId" clId="{3DB2CDE2-DD12-4605-94EE-6BB37B190DEA}" dt="2020-06-22T15:07:48.420" v="3141" actId="478"/>
          <ac:picMkLst>
            <pc:docMk/>
            <pc:sldMk cId="2465120286" sldId="330"/>
            <ac:picMk id="5" creationId="{7F05628E-1EB1-4E2B-A42D-10B0A4834BB0}"/>
          </ac:picMkLst>
        </pc:picChg>
        <pc:picChg chg="add mod">
          <ac:chgData name="永 莊" userId="dfaf639a757cc157" providerId="LiveId" clId="{3DB2CDE2-DD12-4605-94EE-6BB37B190DEA}" dt="2020-06-22T15:07:34.864" v="3140" actId="1076"/>
          <ac:picMkLst>
            <pc:docMk/>
            <pc:sldMk cId="2465120286" sldId="330"/>
            <ac:picMk id="7" creationId="{A55392FF-BB9B-4737-98D1-63C3A4B05B1D}"/>
          </ac:picMkLst>
        </pc:picChg>
        <pc:picChg chg="add mod">
          <ac:chgData name="永 莊" userId="dfaf639a757cc157" providerId="LiveId" clId="{3DB2CDE2-DD12-4605-94EE-6BB37B190DEA}" dt="2020-06-22T15:07:52.778" v="3144" actId="1076"/>
          <ac:picMkLst>
            <pc:docMk/>
            <pc:sldMk cId="2465120286" sldId="330"/>
            <ac:picMk id="12" creationId="{AFB8E394-9031-437E-817E-11BF16F1315B}"/>
          </ac:picMkLst>
        </pc:picChg>
        <pc:picChg chg="del">
          <ac:chgData name="永 莊" userId="dfaf639a757cc157" providerId="LiveId" clId="{3DB2CDE2-DD12-4605-94EE-6BB37B190DEA}" dt="2020-06-22T15:07:30.929" v="3137" actId="478"/>
          <ac:picMkLst>
            <pc:docMk/>
            <pc:sldMk cId="2465120286" sldId="330"/>
            <ac:picMk id="14" creationId="{00E7144C-5CD6-4AB2-A3B0-92F874012F91}"/>
          </ac:picMkLst>
        </pc:picChg>
        <pc:picChg chg="add mod">
          <ac:chgData name="永 莊" userId="dfaf639a757cc157" providerId="LiveId" clId="{3DB2CDE2-DD12-4605-94EE-6BB37B190DEA}" dt="2020-06-22T15:08:30.676" v="3152" actId="1076"/>
          <ac:picMkLst>
            <pc:docMk/>
            <pc:sldMk cId="2465120286" sldId="330"/>
            <ac:picMk id="15" creationId="{B2D7852D-0D55-4E00-A4C5-39E95D140FFF}"/>
          </ac:picMkLst>
        </pc:picChg>
      </pc:sldChg>
      <pc:sldChg chg="addSp delSp modSp add mod">
        <pc:chgData name="永 莊" userId="dfaf639a757cc157" providerId="LiveId" clId="{3DB2CDE2-DD12-4605-94EE-6BB37B190DEA}" dt="2020-06-22T15:12:36.378" v="3195" actId="1076"/>
        <pc:sldMkLst>
          <pc:docMk/>
          <pc:sldMk cId="979350336" sldId="331"/>
        </pc:sldMkLst>
        <pc:spChg chg="del">
          <ac:chgData name="永 莊" userId="dfaf639a757cc157" providerId="LiveId" clId="{3DB2CDE2-DD12-4605-94EE-6BB37B190DEA}" dt="2020-06-22T15:12:20.862" v="3191" actId="478"/>
          <ac:spMkLst>
            <pc:docMk/>
            <pc:sldMk cId="979350336" sldId="331"/>
            <ac:spMk id="18" creationId="{4B369C9F-38FA-421A-AD07-4AAD5CEFD7E5}"/>
          </ac:spMkLst>
        </pc:spChg>
        <pc:spChg chg="mod">
          <ac:chgData name="永 莊" userId="dfaf639a757cc157" providerId="LiveId" clId="{3DB2CDE2-DD12-4605-94EE-6BB37B190DEA}" dt="2020-06-22T15:11:56.317" v="3189" actId="20577"/>
          <ac:spMkLst>
            <pc:docMk/>
            <pc:sldMk cId="979350336" sldId="331"/>
            <ac:spMk id="19" creationId="{19EBB14C-DF30-4647-B7B5-29D01B78896B}"/>
          </ac:spMkLst>
        </pc:spChg>
        <pc:picChg chg="add mod">
          <ac:chgData name="永 莊" userId="dfaf639a757cc157" providerId="LiveId" clId="{3DB2CDE2-DD12-4605-94EE-6BB37B190DEA}" dt="2020-06-22T15:10:26.558" v="3163" actId="14100"/>
          <ac:picMkLst>
            <pc:docMk/>
            <pc:sldMk cId="979350336" sldId="331"/>
            <ac:picMk id="4" creationId="{45042617-9A7B-4462-9AE1-086A8313620A}"/>
          </ac:picMkLst>
        </pc:picChg>
        <pc:picChg chg="add mod">
          <ac:chgData name="永 莊" userId="dfaf639a757cc157" providerId="LiveId" clId="{3DB2CDE2-DD12-4605-94EE-6BB37B190DEA}" dt="2020-06-22T15:11:42.707" v="3167" actId="1076"/>
          <ac:picMkLst>
            <pc:docMk/>
            <pc:sldMk cId="979350336" sldId="331"/>
            <ac:picMk id="5" creationId="{568B66B6-6B86-4F83-9551-86887302C086}"/>
          </ac:picMkLst>
        </pc:picChg>
        <pc:picChg chg="del">
          <ac:chgData name="永 莊" userId="dfaf639a757cc157" providerId="LiveId" clId="{3DB2CDE2-DD12-4605-94EE-6BB37B190DEA}" dt="2020-06-22T15:10:17.405" v="3158" actId="478"/>
          <ac:picMkLst>
            <pc:docMk/>
            <pc:sldMk cId="979350336" sldId="331"/>
            <ac:picMk id="7" creationId="{A55392FF-BB9B-4737-98D1-63C3A4B05B1D}"/>
          </ac:picMkLst>
        </pc:picChg>
        <pc:picChg chg="del">
          <ac:chgData name="永 莊" userId="dfaf639a757cc157" providerId="LiveId" clId="{3DB2CDE2-DD12-4605-94EE-6BB37B190DEA}" dt="2020-06-22T15:11:39.027" v="3164" actId="478"/>
          <ac:picMkLst>
            <pc:docMk/>
            <pc:sldMk cId="979350336" sldId="331"/>
            <ac:picMk id="12" creationId="{AFB8E394-9031-437E-817E-11BF16F1315B}"/>
          </ac:picMkLst>
        </pc:picChg>
        <pc:picChg chg="add mod">
          <ac:chgData name="永 莊" userId="dfaf639a757cc157" providerId="LiveId" clId="{3DB2CDE2-DD12-4605-94EE-6BB37B190DEA}" dt="2020-06-22T15:12:24.614" v="3192" actId="1076"/>
          <ac:picMkLst>
            <pc:docMk/>
            <pc:sldMk cId="979350336" sldId="331"/>
            <ac:picMk id="14" creationId="{648B2691-A89F-4D6F-AADF-1DD279928A5F}"/>
          </ac:picMkLst>
        </pc:picChg>
        <pc:picChg chg="del">
          <ac:chgData name="永 莊" userId="dfaf639a757cc157" providerId="LiveId" clId="{3DB2CDE2-DD12-4605-94EE-6BB37B190DEA}" dt="2020-06-22T15:10:18.013" v="3159" actId="478"/>
          <ac:picMkLst>
            <pc:docMk/>
            <pc:sldMk cId="979350336" sldId="331"/>
            <ac:picMk id="15" creationId="{B2D7852D-0D55-4E00-A4C5-39E95D140FFF}"/>
          </ac:picMkLst>
        </pc:picChg>
        <pc:picChg chg="add mod">
          <ac:chgData name="永 莊" userId="dfaf639a757cc157" providerId="LiveId" clId="{3DB2CDE2-DD12-4605-94EE-6BB37B190DEA}" dt="2020-06-22T15:12:36.378" v="3195" actId="1076"/>
          <ac:picMkLst>
            <pc:docMk/>
            <pc:sldMk cId="979350336" sldId="331"/>
            <ac:picMk id="16" creationId="{FA4B739A-C228-4050-AE56-3D2F03C5ADD4}"/>
          </ac:picMkLst>
        </pc:picChg>
      </pc:sldChg>
      <pc:sldChg chg="modSp add mod ord">
        <pc:chgData name="永 莊" userId="dfaf639a757cc157" providerId="LiveId" clId="{3DB2CDE2-DD12-4605-94EE-6BB37B190DEA}" dt="2020-06-22T15:14:36.756" v="3214" actId="20577"/>
        <pc:sldMkLst>
          <pc:docMk/>
          <pc:sldMk cId="3081442510" sldId="332"/>
        </pc:sldMkLst>
        <pc:spChg chg="mod">
          <ac:chgData name="永 莊" userId="dfaf639a757cc157" providerId="LiveId" clId="{3DB2CDE2-DD12-4605-94EE-6BB37B190DEA}" dt="2020-06-22T15:14:36.756" v="3214" actId="20577"/>
          <ac:spMkLst>
            <pc:docMk/>
            <pc:sldMk cId="3081442510" sldId="332"/>
            <ac:spMk id="15" creationId="{00000000-0000-0000-0000-000000000000}"/>
          </ac:spMkLst>
        </pc:spChg>
      </pc:sldChg>
      <pc:sldChg chg="addSp delSp modSp add mod ord">
        <pc:chgData name="永 莊" userId="dfaf639a757cc157" providerId="LiveId" clId="{3DB2CDE2-DD12-4605-94EE-6BB37B190DEA}" dt="2020-06-22T15:21:57.689" v="3313" actId="1076"/>
        <pc:sldMkLst>
          <pc:docMk/>
          <pc:sldMk cId="3974969669" sldId="333"/>
        </pc:sldMkLst>
        <pc:spChg chg="mod">
          <ac:chgData name="永 莊" userId="dfaf639a757cc157" providerId="LiveId" clId="{3DB2CDE2-DD12-4605-94EE-6BB37B190DEA}" dt="2020-06-22T15:21:53.812" v="3312" actId="1076"/>
          <ac:spMkLst>
            <pc:docMk/>
            <pc:sldMk cId="3974969669" sldId="333"/>
            <ac:spMk id="2" creationId="{00000000-0000-0000-0000-000000000000}"/>
          </ac:spMkLst>
        </pc:spChg>
        <pc:spChg chg="mod">
          <ac:chgData name="永 莊" userId="dfaf639a757cc157" providerId="LiveId" clId="{3DB2CDE2-DD12-4605-94EE-6BB37B190DEA}" dt="2020-06-22T15:21:57.689" v="3313" actId="1076"/>
          <ac:spMkLst>
            <pc:docMk/>
            <pc:sldMk cId="3974969669" sldId="333"/>
            <ac:spMk id="18" creationId="{4B369C9F-38FA-421A-AD07-4AAD5CEFD7E5}"/>
          </ac:spMkLst>
        </pc:spChg>
        <pc:spChg chg="mod">
          <ac:chgData name="永 莊" userId="dfaf639a757cc157" providerId="LiveId" clId="{3DB2CDE2-DD12-4605-94EE-6BB37B190DEA}" dt="2020-06-22T15:18:22.284" v="3237" actId="20577"/>
          <ac:spMkLst>
            <pc:docMk/>
            <pc:sldMk cId="3974969669" sldId="333"/>
            <ac:spMk id="19" creationId="{19EBB14C-DF30-4647-B7B5-29D01B78896B}"/>
          </ac:spMkLst>
        </pc:spChg>
        <pc:spChg chg="mod">
          <ac:chgData name="永 莊" userId="dfaf639a757cc157" providerId="LiveId" clId="{3DB2CDE2-DD12-4605-94EE-6BB37B190DEA}" dt="2020-06-22T15:21:08.580" v="3307" actId="20577"/>
          <ac:spMkLst>
            <pc:docMk/>
            <pc:sldMk cId="3974969669" sldId="333"/>
            <ac:spMk id="20" creationId="{1B8C9EEB-EBFF-49A0-8391-9AED73527347}"/>
          </ac:spMkLst>
        </pc:spChg>
        <pc:picChg chg="add mod">
          <ac:chgData name="永 莊" userId="dfaf639a757cc157" providerId="LiveId" clId="{3DB2CDE2-DD12-4605-94EE-6BB37B190DEA}" dt="2020-06-22T15:18:15.215" v="3224" actId="14100"/>
          <ac:picMkLst>
            <pc:docMk/>
            <pc:sldMk cId="3974969669" sldId="333"/>
            <ac:picMk id="4" creationId="{58F75716-270E-499C-881D-768F9F7DE770}"/>
          </ac:picMkLst>
        </pc:picChg>
        <pc:picChg chg="add mod">
          <ac:chgData name="永 莊" userId="dfaf639a757cc157" providerId="LiveId" clId="{3DB2CDE2-DD12-4605-94EE-6BB37B190DEA}" dt="2020-06-22T15:21:49.915" v="3310" actId="1076"/>
          <ac:picMkLst>
            <pc:docMk/>
            <pc:sldMk cId="3974969669" sldId="333"/>
            <ac:picMk id="5" creationId="{0F70C86D-F74C-4B90-A695-A00DF2C6C4A4}"/>
          </ac:picMkLst>
        </pc:picChg>
        <pc:picChg chg="del">
          <ac:chgData name="永 莊" userId="dfaf639a757cc157" providerId="LiveId" clId="{3DB2CDE2-DD12-4605-94EE-6BB37B190DEA}" dt="2020-06-22T15:18:06.716" v="3218" actId="478"/>
          <ac:picMkLst>
            <pc:docMk/>
            <pc:sldMk cId="3974969669" sldId="333"/>
            <ac:picMk id="7" creationId="{A55392FF-BB9B-4737-98D1-63C3A4B05B1D}"/>
          </ac:picMkLst>
        </pc:picChg>
        <pc:picChg chg="del">
          <ac:chgData name="永 莊" userId="dfaf639a757cc157" providerId="LiveId" clId="{3DB2CDE2-DD12-4605-94EE-6BB37B190DEA}" dt="2020-06-22T15:18:35.106" v="3241" actId="478"/>
          <ac:picMkLst>
            <pc:docMk/>
            <pc:sldMk cId="3974969669" sldId="333"/>
            <ac:picMk id="12" creationId="{AFB8E394-9031-437E-817E-11BF16F1315B}"/>
          </ac:picMkLst>
        </pc:picChg>
        <pc:picChg chg="add mod">
          <ac:chgData name="永 莊" userId="dfaf639a757cc157" providerId="LiveId" clId="{3DB2CDE2-DD12-4605-94EE-6BB37B190DEA}" dt="2020-06-22T15:21:48.146" v="3309" actId="1076"/>
          <ac:picMkLst>
            <pc:docMk/>
            <pc:sldMk cId="3974969669" sldId="333"/>
            <ac:picMk id="14" creationId="{A8A0B827-3F09-4BE6-BA51-38CAC69EB189}"/>
          </ac:picMkLst>
        </pc:picChg>
        <pc:picChg chg="del">
          <ac:chgData name="永 莊" userId="dfaf639a757cc157" providerId="LiveId" clId="{3DB2CDE2-DD12-4605-94EE-6BB37B190DEA}" dt="2020-06-22T15:18:07.084" v="3219" actId="478"/>
          <ac:picMkLst>
            <pc:docMk/>
            <pc:sldMk cId="3974969669" sldId="333"/>
            <ac:picMk id="15" creationId="{B2D7852D-0D55-4E00-A4C5-39E95D140FFF}"/>
          </ac:picMkLst>
        </pc:picChg>
      </pc:sldChg>
      <pc:sldChg chg="addSp delSp modSp add mod ord">
        <pc:chgData name="永 莊" userId="dfaf639a757cc157" providerId="LiveId" clId="{3DB2CDE2-DD12-4605-94EE-6BB37B190DEA}" dt="2020-06-22T15:29:13.157" v="3378" actId="20577"/>
        <pc:sldMkLst>
          <pc:docMk/>
          <pc:sldMk cId="291315886" sldId="334"/>
        </pc:sldMkLst>
        <pc:spChg chg="mod">
          <ac:chgData name="永 莊" userId="dfaf639a757cc157" providerId="LiveId" clId="{3DB2CDE2-DD12-4605-94EE-6BB37B190DEA}" dt="2020-06-22T15:25:41.713" v="3344" actId="20577"/>
          <ac:spMkLst>
            <pc:docMk/>
            <pc:sldMk cId="291315886" sldId="334"/>
            <ac:spMk id="19" creationId="{19EBB14C-DF30-4647-B7B5-29D01B78896B}"/>
          </ac:spMkLst>
        </pc:spChg>
        <pc:spChg chg="add mod">
          <ac:chgData name="永 莊" userId="dfaf639a757cc157" providerId="LiveId" clId="{3DB2CDE2-DD12-4605-94EE-6BB37B190DEA}" dt="2020-06-22T15:29:13.157" v="3378" actId="20577"/>
          <ac:spMkLst>
            <pc:docMk/>
            <pc:sldMk cId="291315886" sldId="334"/>
            <ac:spMk id="21" creationId="{7ABFD3D1-3658-4D27-B73F-0254C2FB0BC8}"/>
          </ac:spMkLst>
        </pc:spChg>
        <pc:picChg chg="del">
          <ac:chgData name="永 莊" userId="dfaf639a757cc157" providerId="LiveId" clId="{3DB2CDE2-DD12-4605-94EE-6BB37B190DEA}" dt="2020-06-22T15:24:55.342" v="3317" actId="478"/>
          <ac:picMkLst>
            <pc:docMk/>
            <pc:sldMk cId="291315886" sldId="334"/>
            <ac:picMk id="4" creationId="{45042617-9A7B-4462-9AE1-086A8313620A}"/>
          </ac:picMkLst>
        </pc:picChg>
        <pc:picChg chg="del">
          <ac:chgData name="永 莊" userId="dfaf639a757cc157" providerId="LiveId" clId="{3DB2CDE2-DD12-4605-94EE-6BB37B190DEA}" dt="2020-06-22T15:24:56.104" v="3318" actId="478"/>
          <ac:picMkLst>
            <pc:docMk/>
            <pc:sldMk cId="291315886" sldId="334"/>
            <ac:picMk id="5" creationId="{568B66B6-6B86-4F83-9551-86887302C086}"/>
          </ac:picMkLst>
        </pc:picChg>
        <pc:picChg chg="add mod">
          <ac:chgData name="永 莊" userId="dfaf639a757cc157" providerId="LiveId" clId="{3DB2CDE2-DD12-4605-94EE-6BB37B190DEA}" dt="2020-06-22T15:28:55.684" v="3361" actId="1076"/>
          <ac:picMkLst>
            <pc:docMk/>
            <pc:sldMk cId="291315886" sldId="334"/>
            <ac:picMk id="7" creationId="{711555A8-858B-4E8E-97FD-163F1DA47D7E}"/>
          </ac:picMkLst>
        </pc:picChg>
        <pc:picChg chg="add mod">
          <ac:chgData name="永 莊" userId="dfaf639a757cc157" providerId="LiveId" clId="{3DB2CDE2-DD12-4605-94EE-6BB37B190DEA}" dt="2020-06-22T15:28:57.117" v="3362" actId="1076"/>
          <ac:picMkLst>
            <pc:docMk/>
            <pc:sldMk cId="291315886" sldId="334"/>
            <ac:picMk id="12" creationId="{4D2350CF-D9EB-46F4-80BA-A166EADFE99D}"/>
          </ac:picMkLst>
        </pc:picChg>
        <pc:picChg chg="del">
          <ac:chgData name="永 莊" userId="dfaf639a757cc157" providerId="LiveId" clId="{3DB2CDE2-DD12-4605-94EE-6BB37B190DEA}" dt="2020-06-22T15:24:56.562" v="3319" actId="478"/>
          <ac:picMkLst>
            <pc:docMk/>
            <pc:sldMk cId="291315886" sldId="334"/>
            <ac:picMk id="14" creationId="{648B2691-A89F-4D6F-AADF-1DD279928A5F}"/>
          </ac:picMkLst>
        </pc:picChg>
        <pc:picChg chg="add del mod">
          <ac:chgData name="永 莊" userId="dfaf639a757cc157" providerId="LiveId" clId="{3DB2CDE2-DD12-4605-94EE-6BB37B190DEA}" dt="2020-06-22T15:28:49.625" v="3357" actId="478"/>
          <ac:picMkLst>
            <pc:docMk/>
            <pc:sldMk cId="291315886" sldId="334"/>
            <ac:picMk id="15" creationId="{4F76053E-7706-4BF4-ADAD-6DC25AFB5100}"/>
          </ac:picMkLst>
        </pc:picChg>
        <pc:picChg chg="del">
          <ac:chgData name="永 莊" userId="dfaf639a757cc157" providerId="LiveId" clId="{3DB2CDE2-DD12-4605-94EE-6BB37B190DEA}" dt="2020-06-22T15:24:56.922" v="3320" actId="478"/>
          <ac:picMkLst>
            <pc:docMk/>
            <pc:sldMk cId="291315886" sldId="334"/>
            <ac:picMk id="16" creationId="{FA4B739A-C228-4050-AE56-3D2F03C5ADD4}"/>
          </ac:picMkLst>
        </pc:picChg>
        <pc:picChg chg="add del mod">
          <ac:chgData name="永 莊" userId="dfaf639a757cc157" providerId="LiveId" clId="{3DB2CDE2-DD12-4605-94EE-6BB37B190DEA}" dt="2020-06-22T15:28:50.051" v="3358" actId="478"/>
          <ac:picMkLst>
            <pc:docMk/>
            <pc:sldMk cId="291315886" sldId="334"/>
            <ac:picMk id="17" creationId="{8E1EE3E6-3F29-411C-8E4A-6EE9E04C29DC}"/>
          </ac:picMkLst>
        </pc:picChg>
      </pc:sldChg>
      <pc:sldChg chg="addSp delSp modSp add mod modTransition">
        <pc:chgData name="永 莊" userId="dfaf639a757cc157" providerId="LiveId" clId="{3DB2CDE2-DD12-4605-94EE-6BB37B190DEA}" dt="2020-06-22T15:31:24.538" v="3454" actId="1076"/>
        <pc:sldMkLst>
          <pc:docMk/>
          <pc:sldMk cId="2173115616" sldId="335"/>
        </pc:sldMkLst>
        <pc:spChg chg="add mod">
          <ac:chgData name="永 莊" userId="dfaf639a757cc157" providerId="LiveId" clId="{3DB2CDE2-DD12-4605-94EE-6BB37B190DEA}" dt="2020-06-22T15:31:16.503" v="3451" actId="1076"/>
          <ac:spMkLst>
            <pc:docMk/>
            <pc:sldMk cId="2173115616" sldId="335"/>
            <ac:spMk id="18" creationId="{F2304F85-68A8-48DE-ACF8-AA895C3457D2}"/>
          </ac:spMkLst>
        </pc:spChg>
        <pc:spChg chg="add mod">
          <ac:chgData name="永 莊" userId="dfaf639a757cc157" providerId="LiveId" clId="{3DB2CDE2-DD12-4605-94EE-6BB37B190DEA}" dt="2020-06-22T15:31:19.917" v="3452" actId="1076"/>
          <ac:spMkLst>
            <pc:docMk/>
            <pc:sldMk cId="2173115616" sldId="335"/>
            <ac:spMk id="21" creationId="{2418A1C7-BA85-4FB4-8B0B-B3903B5DF28E}"/>
          </ac:spMkLst>
        </pc:spChg>
        <pc:spChg chg="add mod">
          <ac:chgData name="永 莊" userId="dfaf639a757cc157" providerId="LiveId" clId="{3DB2CDE2-DD12-4605-94EE-6BB37B190DEA}" dt="2020-06-22T15:31:24.538" v="3454" actId="1076"/>
          <ac:spMkLst>
            <pc:docMk/>
            <pc:sldMk cId="2173115616" sldId="335"/>
            <ac:spMk id="22" creationId="{497A1688-9F9F-48F5-B7D5-8E8449901FD6}"/>
          </ac:spMkLst>
        </pc:spChg>
        <pc:picChg chg="add mod">
          <ac:chgData name="永 莊" userId="dfaf639a757cc157" providerId="LiveId" clId="{3DB2CDE2-DD12-4605-94EE-6BB37B190DEA}" dt="2020-06-22T15:30:02.491" v="3384" actId="1076"/>
          <ac:picMkLst>
            <pc:docMk/>
            <pc:sldMk cId="2173115616" sldId="335"/>
            <ac:picMk id="4" creationId="{94538555-D2D9-46B8-A67B-1FDCB4CB39FD}"/>
          </ac:picMkLst>
        </pc:picChg>
        <pc:picChg chg="del">
          <ac:chgData name="永 莊" userId="dfaf639a757cc157" providerId="LiveId" clId="{3DB2CDE2-DD12-4605-94EE-6BB37B190DEA}" dt="2020-06-22T15:29:39.879" v="3380" actId="478"/>
          <ac:picMkLst>
            <pc:docMk/>
            <pc:sldMk cId="2173115616" sldId="335"/>
            <ac:picMk id="7" creationId="{711555A8-858B-4E8E-97FD-163F1DA47D7E}"/>
          </ac:picMkLst>
        </pc:picChg>
        <pc:picChg chg="del">
          <ac:chgData name="永 莊" userId="dfaf639a757cc157" providerId="LiveId" clId="{3DB2CDE2-DD12-4605-94EE-6BB37B190DEA}" dt="2020-06-22T15:30:03.604" v="3385" actId="478"/>
          <ac:picMkLst>
            <pc:docMk/>
            <pc:sldMk cId="2173115616" sldId="335"/>
            <ac:picMk id="12" creationId="{4D2350CF-D9EB-46F4-80BA-A166EADFE99D}"/>
          </ac:picMkLst>
        </pc:picChg>
        <pc:picChg chg="mod">
          <ac:chgData name="永 莊" userId="dfaf639a757cc157" providerId="LiveId" clId="{3DB2CDE2-DD12-4605-94EE-6BB37B190DEA}" dt="2020-06-22T15:31:10.759" v="3447" actId="1076"/>
          <ac:picMkLst>
            <pc:docMk/>
            <pc:sldMk cId="2173115616" sldId="335"/>
            <ac:picMk id="15" creationId="{4F76053E-7706-4BF4-ADAD-6DC25AFB5100}"/>
          </ac:picMkLst>
        </pc:picChg>
        <pc:picChg chg="mod">
          <ac:chgData name="永 莊" userId="dfaf639a757cc157" providerId="LiveId" clId="{3DB2CDE2-DD12-4605-94EE-6BB37B190DEA}" dt="2020-06-22T15:31:11.344" v="3449" actId="1076"/>
          <ac:picMkLst>
            <pc:docMk/>
            <pc:sldMk cId="2173115616" sldId="335"/>
            <ac:picMk id="17" creationId="{8E1EE3E6-3F29-411C-8E4A-6EE9E04C29DC}"/>
          </ac:picMkLst>
        </pc:picChg>
      </pc:sldChg>
      <pc:sldChg chg="addSp delSp modSp add mod ord">
        <pc:chgData name="永 莊" userId="dfaf639a757cc157" providerId="LiveId" clId="{3DB2CDE2-DD12-4605-94EE-6BB37B190DEA}" dt="2020-06-22T15:33:56.817" v="3479" actId="20577"/>
        <pc:sldMkLst>
          <pc:docMk/>
          <pc:sldMk cId="2640583638" sldId="336"/>
        </pc:sldMkLst>
        <pc:spChg chg="mod">
          <ac:chgData name="永 莊" userId="dfaf639a757cc157" providerId="LiveId" clId="{3DB2CDE2-DD12-4605-94EE-6BB37B190DEA}" dt="2020-06-22T15:33:56.817" v="3479" actId="20577"/>
          <ac:spMkLst>
            <pc:docMk/>
            <pc:sldMk cId="2640583638" sldId="336"/>
            <ac:spMk id="19" creationId="{19EBB14C-DF30-4647-B7B5-29D01B78896B}"/>
          </ac:spMkLst>
        </pc:spChg>
        <pc:spChg chg="mod">
          <ac:chgData name="永 莊" userId="dfaf639a757cc157" providerId="LiveId" clId="{3DB2CDE2-DD12-4605-94EE-6BB37B190DEA}" dt="2020-06-22T15:33:46.557" v="3471"/>
          <ac:spMkLst>
            <pc:docMk/>
            <pc:sldMk cId="2640583638" sldId="336"/>
            <ac:spMk id="21" creationId="{7ABFD3D1-3658-4D27-B73F-0254C2FB0BC8}"/>
          </ac:spMkLst>
        </pc:spChg>
        <pc:picChg chg="add mod">
          <ac:chgData name="永 莊" userId="dfaf639a757cc157" providerId="LiveId" clId="{3DB2CDE2-DD12-4605-94EE-6BB37B190DEA}" dt="2020-06-22T15:33:24.197" v="3462" actId="1076"/>
          <ac:picMkLst>
            <pc:docMk/>
            <pc:sldMk cId="2640583638" sldId="336"/>
            <ac:picMk id="4" creationId="{F3FBD1A0-4BD5-4DA1-B634-12F5C8E09BB0}"/>
          </ac:picMkLst>
        </pc:picChg>
        <pc:picChg chg="add mod">
          <ac:chgData name="永 莊" userId="dfaf639a757cc157" providerId="LiveId" clId="{3DB2CDE2-DD12-4605-94EE-6BB37B190DEA}" dt="2020-06-22T15:33:36.510" v="3467" actId="1076"/>
          <ac:picMkLst>
            <pc:docMk/>
            <pc:sldMk cId="2640583638" sldId="336"/>
            <ac:picMk id="5" creationId="{61D61B3B-CCD6-4F0E-A8AF-62E400AC8807}"/>
          </ac:picMkLst>
        </pc:picChg>
        <pc:picChg chg="del">
          <ac:chgData name="永 莊" userId="dfaf639a757cc157" providerId="LiveId" clId="{3DB2CDE2-DD12-4605-94EE-6BB37B190DEA}" dt="2020-06-22T15:33:22.425" v="3461" actId="478"/>
          <ac:picMkLst>
            <pc:docMk/>
            <pc:sldMk cId="2640583638" sldId="336"/>
            <ac:picMk id="7" creationId="{711555A8-858B-4E8E-97FD-163F1DA47D7E}"/>
          </ac:picMkLst>
        </pc:picChg>
        <pc:picChg chg="del">
          <ac:chgData name="永 莊" userId="dfaf639a757cc157" providerId="LiveId" clId="{3DB2CDE2-DD12-4605-94EE-6BB37B190DEA}" dt="2020-06-22T15:33:32.096" v="3465" actId="478"/>
          <ac:picMkLst>
            <pc:docMk/>
            <pc:sldMk cId="2640583638" sldId="336"/>
            <ac:picMk id="12" creationId="{4D2350CF-D9EB-46F4-80BA-A166EADFE99D}"/>
          </ac:picMkLst>
        </pc:picChg>
      </pc:sldChg>
      <pc:sldChg chg="addSp delSp modSp add mod">
        <pc:chgData name="永 莊" userId="dfaf639a757cc157" providerId="LiveId" clId="{3DB2CDE2-DD12-4605-94EE-6BB37B190DEA}" dt="2020-06-22T15:47:04.918" v="3584"/>
        <pc:sldMkLst>
          <pc:docMk/>
          <pc:sldMk cId="2292586449" sldId="337"/>
        </pc:sldMkLst>
        <pc:spChg chg="mod">
          <ac:chgData name="永 莊" userId="dfaf639a757cc157" providerId="LiveId" clId="{3DB2CDE2-DD12-4605-94EE-6BB37B190DEA}" dt="2020-06-22T15:45:24.300" v="3561" actId="1076"/>
          <ac:spMkLst>
            <pc:docMk/>
            <pc:sldMk cId="2292586449" sldId="337"/>
            <ac:spMk id="2" creationId="{00000000-0000-0000-0000-000000000000}"/>
          </ac:spMkLst>
        </pc:spChg>
        <pc:spChg chg="mod">
          <ac:chgData name="永 莊" userId="dfaf639a757cc157" providerId="LiveId" clId="{3DB2CDE2-DD12-4605-94EE-6BB37B190DEA}" dt="2020-06-22T15:37:58.828" v="3519" actId="20577"/>
          <ac:spMkLst>
            <pc:docMk/>
            <pc:sldMk cId="2292586449" sldId="337"/>
            <ac:spMk id="19" creationId="{19EBB14C-DF30-4647-B7B5-29D01B78896B}"/>
          </ac:spMkLst>
        </pc:spChg>
        <pc:spChg chg="add del mod">
          <ac:chgData name="永 莊" userId="dfaf639a757cc157" providerId="LiveId" clId="{3DB2CDE2-DD12-4605-94EE-6BB37B190DEA}" dt="2020-06-22T15:47:04.918" v="3584"/>
          <ac:spMkLst>
            <pc:docMk/>
            <pc:sldMk cId="2292586449" sldId="337"/>
            <ac:spMk id="21" creationId="{7ABFD3D1-3658-4D27-B73F-0254C2FB0BC8}"/>
          </ac:spMkLst>
        </pc:spChg>
        <pc:picChg chg="del">
          <ac:chgData name="永 莊" userId="dfaf639a757cc157" providerId="LiveId" clId="{3DB2CDE2-DD12-4605-94EE-6BB37B190DEA}" dt="2020-06-22T15:36:12.693" v="3481" actId="478"/>
          <ac:picMkLst>
            <pc:docMk/>
            <pc:sldMk cId="2292586449" sldId="337"/>
            <ac:picMk id="4" creationId="{F3FBD1A0-4BD5-4DA1-B634-12F5C8E09BB0}"/>
          </ac:picMkLst>
        </pc:picChg>
        <pc:picChg chg="del">
          <ac:chgData name="永 莊" userId="dfaf639a757cc157" providerId="LiveId" clId="{3DB2CDE2-DD12-4605-94EE-6BB37B190DEA}" dt="2020-06-22T15:36:32.423" v="3500" actId="478"/>
          <ac:picMkLst>
            <pc:docMk/>
            <pc:sldMk cId="2292586449" sldId="337"/>
            <ac:picMk id="5" creationId="{61D61B3B-CCD6-4F0E-A8AF-62E400AC8807}"/>
          </ac:picMkLst>
        </pc:picChg>
        <pc:picChg chg="add mod">
          <ac:chgData name="永 莊" userId="dfaf639a757cc157" providerId="LiveId" clId="{3DB2CDE2-DD12-4605-94EE-6BB37B190DEA}" dt="2020-06-22T15:45:18.796" v="3555" actId="1076"/>
          <ac:picMkLst>
            <pc:docMk/>
            <pc:sldMk cId="2292586449" sldId="337"/>
            <ac:picMk id="7" creationId="{83718A29-96E6-4CB9-96F8-254F4780E732}"/>
          </ac:picMkLst>
        </pc:picChg>
        <pc:picChg chg="add mod">
          <ac:chgData name="永 莊" userId="dfaf639a757cc157" providerId="LiveId" clId="{3DB2CDE2-DD12-4605-94EE-6BB37B190DEA}" dt="2020-06-22T15:45:19.934" v="3556" actId="1076"/>
          <ac:picMkLst>
            <pc:docMk/>
            <pc:sldMk cId="2292586449" sldId="337"/>
            <ac:picMk id="12" creationId="{FC63EED9-CCEC-4A18-8F2A-868EC10F6676}"/>
          </ac:picMkLst>
        </pc:picChg>
        <pc:picChg chg="add mod modCrop">
          <ac:chgData name="永 莊" userId="dfaf639a757cc157" providerId="LiveId" clId="{3DB2CDE2-DD12-4605-94EE-6BB37B190DEA}" dt="2020-06-22T15:45:32.654" v="3564" actId="1076"/>
          <ac:picMkLst>
            <pc:docMk/>
            <pc:sldMk cId="2292586449" sldId="337"/>
            <ac:picMk id="14" creationId="{552E5449-1A5A-48EE-A522-85E96DEB22ED}"/>
          </ac:picMkLst>
        </pc:picChg>
        <pc:picChg chg="add mod">
          <ac:chgData name="永 莊" userId="dfaf639a757cc157" providerId="LiveId" clId="{3DB2CDE2-DD12-4605-94EE-6BB37B190DEA}" dt="2020-06-22T15:45:34.330" v="3565" actId="1076"/>
          <ac:picMkLst>
            <pc:docMk/>
            <pc:sldMk cId="2292586449" sldId="337"/>
            <ac:picMk id="15" creationId="{FCA6CA84-23C4-47B0-9DE1-BA47C7408E46}"/>
          </ac:picMkLst>
        </pc:picChg>
        <pc:picChg chg="add del mod">
          <ac:chgData name="永 莊" userId="dfaf639a757cc157" providerId="LiveId" clId="{3DB2CDE2-DD12-4605-94EE-6BB37B190DEA}" dt="2020-06-22T15:45:16.035" v="3554" actId="478"/>
          <ac:picMkLst>
            <pc:docMk/>
            <pc:sldMk cId="2292586449" sldId="337"/>
            <ac:picMk id="16" creationId="{8B1DCC3B-717D-4491-8F50-B7C65CA93FCD}"/>
          </ac:picMkLst>
        </pc:picChg>
        <pc:picChg chg="add del mod">
          <ac:chgData name="永 莊" userId="dfaf639a757cc157" providerId="LiveId" clId="{3DB2CDE2-DD12-4605-94EE-6BB37B190DEA}" dt="2020-06-22T15:45:15.667" v="3553" actId="478"/>
          <ac:picMkLst>
            <pc:docMk/>
            <pc:sldMk cId="2292586449" sldId="337"/>
            <ac:picMk id="17" creationId="{3DE86325-D890-431C-A106-178023170D3E}"/>
          </ac:picMkLst>
        </pc:picChg>
        <pc:picChg chg="add mod">
          <ac:chgData name="永 莊" userId="dfaf639a757cc157" providerId="LiveId" clId="{3DB2CDE2-DD12-4605-94EE-6BB37B190DEA}" dt="2020-06-22T15:45:36.266" v="3566" actId="1076"/>
          <ac:picMkLst>
            <pc:docMk/>
            <pc:sldMk cId="2292586449" sldId="337"/>
            <ac:picMk id="18" creationId="{2E5B46E1-D267-4F8E-8B86-B80787491C46}"/>
          </ac:picMkLst>
        </pc:picChg>
      </pc:sldChg>
      <pc:sldChg chg="addSp delSp modSp add mod">
        <pc:chgData name="永 莊" userId="dfaf639a757cc157" providerId="LiveId" clId="{3DB2CDE2-DD12-4605-94EE-6BB37B190DEA}" dt="2020-06-22T15:53:58.251" v="3628" actId="1076"/>
        <pc:sldMkLst>
          <pc:docMk/>
          <pc:sldMk cId="2823542389" sldId="338"/>
        </pc:sldMkLst>
        <pc:spChg chg="mod">
          <ac:chgData name="永 莊" userId="dfaf639a757cc157" providerId="LiveId" clId="{3DB2CDE2-DD12-4605-94EE-6BB37B190DEA}" dt="2020-06-22T15:50:49.442" v="3604" actId="20577"/>
          <ac:spMkLst>
            <pc:docMk/>
            <pc:sldMk cId="2823542389" sldId="338"/>
            <ac:spMk id="19" creationId="{19EBB14C-DF30-4647-B7B5-29D01B78896B}"/>
          </ac:spMkLst>
        </pc:spChg>
        <pc:spChg chg="del">
          <ac:chgData name="永 莊" userId="dfaf639a757cc157" providerId="LiveId" clId="{3DB2CDE2-DD12-4605-94EE-6BB37B190DEA}" dt="2020-06-22T15:53:50.908" v="3623" actId="478"/>
          <ac:spMkLst>
            <pc:docMk/>
            <pc:sldMk cId="2823542389" sldId="338"/>
            <ac:spMk id="21" creationId="{7ABFD3D1-3658-4D27-B73F-0254C2FB0BC8}"/>
          </ac:spMkLst>
        </pc:spChg>
        <pc:picChg chg="add mod">
          <ac:chgData name="永 莊" userId="dfaf639a757cc157" providerId="LiveId" clId="{3DB2CDE2-DD12-4605-94EE-6BB37B190DEA}" dt="2020-06-22T15:50:43.116" v="3593" actId="1076"/>
          <ac:picMkLst>
            <pc:docMk/>
            <pc:sldMk cId="2823542389" sldId="338"/>
            <ac:picMk id="4" creationId="{8CEDCAC4-B261-4E56-B210-70981B8B9B37}"/>
          </ac:picMkLst>
        </pc:picChg>
        <pc:picChg chg="add mod">
          <ac:chgData name="永 莊" userId="dfaf639a757cc157" providerId="LiveId" clId="{3DB2CDE2-DD12-4605-94EE-6BB37B190DEA}" dt="2020-06-22T15:51:13.989" v="3606" actId="1076"/>
          <ac:picMkLst>
            <pc:docMk/>
            <pc:sldMk cId="2823542389" sldId="338"/>
            <ac:picMk id="5" creationId="{E84148F9-F98E-47F3-81E7-4A1F004D566C}"/>
          </ac:picMkLst>
        </pc:picChg>
        <pc:picChg chg="del">
          <ac:chgData name="永 莊" userId="dfaf639a757cc157" providerId="LiveId" clId="{3DB2CDE2-DD12-4605-94EE-6BB37B190DEA}" dt="2020-06-22T15:50:35.456" v="3586" actId="478"/>
          <ac:picMkLst>
            <pc:docMk/>
            <pc:sldMk cId="2823542389" sldId="338"/>
            <ac:picMk id="7" creationId="{83718A29-96E6-4CB9-96F8-254F4780E732}"/>
          </ac:picMkLst>
        </pc:picChg>
        <pc:picChg chg="del">
          <ac:chgData name="永 莊" userId="dfaf639a757cc157" providerId="LiveId" clId="{3DB2CDE2-DD12-4605-94EE-6BB37B190DEA}" dt="2020-06-22T15:50:35.774" v="3587" actId="478"/>
          <ac:picMkLst>
            <pc:docMk/>
            <pc:sldMk cId="2823542389" sldId="338"/>
            <ac:picMk id="12" creationId="{FC63EED9-CCEC-4A18-8F2A-868EC10F6676}"/>
          </ac:picMkLst>
        </pc:picChg>
        <pc:picChg chg="del">
          <ac:chgData name="永 莊" userId="dfaf639a757cc157" providerId="LiveId" clId="{3DB2CDE2-DD12-4605-94EE-6BB37B190DEA}" dt="2020-06-22T15:50:36.519" v="3589" actId="478"/>
          <ac:picMkLst>
            <pc:docMk/>
            <pc:sldMk cId="2823542389" sldId="338"/>
            <ac:picMk id="14" creationId="{552E5449-1A5A-48EE-A522-85E96DEB22ED}"/>
          </ac:picMkLst>
        </pc:picChg>
        <pc:picChg chg="del">
          <ac:chgData name="永 莊" userId="dfaf639a757cc157" providerId="LiveId" clId="{3DB2CDE2-DD12-4605-94EE-6BB37B190DEA}" dt="2020-06-22T15:50:36.863" v="3590" actId="478"/>
          <ac:picMkLst>
            <pc:docMk/>
            <pc:sldMk cId="2823542389" sldId="338"/>
            <ac:picMk id="15" creationId="{FCA6CA84-23C4-47B0-9DE1-BA47C7408E46}"/>
          </ac:picMkLst>
        </pc:picChg>
        <pc:picChg chg="add mod">
          <ac:chgData name="永 莊" userId="dfaf639a757cc157" providerId="LiveId" clId="{3DB2CDE2-DD12-4605-94EE-6BB37B190DEA}" dt="2020-06-22T15:51:32.847" v="3608" actId="1076"/>
          <ac:picMkLst>
            <pc:docMk/>
            <pc:sldMk cId="2823542389" sldId="338"/>
            <ac:picMk id="16" creationId="{3ADF03B7-5DDB-432A-ACA4-57A27E9AADFE}"/>
          </ac:picMkLst>
        </pc:picChg>
        <pc:picChg chg="add mod">
          <ac:chgData name="永 莊" userId="dfaf639a757cc157" providerId="LiveId" clId="{3DB2CDE2-DD12-4605-94EE-6BB37B190DEA}" dt="2020-06-22T15:51:44.918" v="3610" actId="1076"/>
          <ac:picMkLst>
            <pc:docMk/>
            <pc:sldMk cId="2823542389" sldId="338"/>
            <ac:picMk id="17" creationId="{9639BF6D-5CC4-464A-84E4-8F1D9226829D}"/>
          </ac:picMkLst>
        </pc:picChg>
        <pc:picChg chg="del">
          <ac:chgData name="永 莊" userId="dfaf639a757cc157" providerId="LiveId" clId="{3DB2CDE2-DD12-4605-94EE-6BB37B190DEA}" dt="2020-06-22T15:50:36.148" v="3588" actId="478"/>
          <ac:picMkLst>
            <pc:docMk/>
            <pc:sldMk cId="2823542389" sldId="338"/>
            <ac:picMk id="18" creationId="{2E5B46E1-D267-4F8E-8B86-B80787491C46}"/>
          </ac:picMkLst>
        </pc:picChg>
        <pc:picChg chg="add mod">
          <ac:chgData name="永 莊" userId="dfaf639a757cc157" providerId="LiveId" clId="{3DB2CDE2-DD12-4605-94EE-6BB37B190DEA}" dt="2020-06-22T15:51:54.084" v="3612" actId="1076"/>
          <ac:picMkLst>
            <pc:docMk/>
            <pc:sldMk cId="2823542389" sldId="338"/>
            <ac:picMk id="22" creationId="{BA57209C-F2FE-4208-A81B-CFF84440D4DF}"/>
          </ac:picMkLst>
        </pc:picChg>
        <pc:picChg chg="add mod">
          <ac:chgData name="永 莊" userId="dfaf639a757cc157" providerId="LiveId" clId="{3DB2CDE2-DD12-4605-94EE-6BB37B190DEA}" dt="2020-06-22T15:52:02.521" v="3614" actId="1076"/>
          <ac:picMkLst>
            <pc:docMk/>
            <pc:sldMk cId="2823542389" sldId="338"/>
            <ac:picMk id="23" creationId="{7A49D134-1077-4501-9B50-A88CA7B5D3F1}"/>
          </ac:picMkLst>
        </pc:picChg>
        <pc:picChg chg="add mod">
          <ac:chgData name="永 莊" userId="dfaf639a757cc157" providerId="LiveId" clId="{3DB2CDE2-DD12-4605-94EE-6BB37B190DEA}" dt="2020-06-22T15:52:13.611" v="3616" actId="1076"/>
          <ac:picMkLst>
            <pc:docMk/>
            <pc:sldMk cId="2823542389" sldId="338"/>
            <ac:picMk id="24" creationId="{E7D3A278-244E-4987-9C23-800D06C4F864}"/>
          </ac:picMkLst>
        </pc:picChg>
        <pc:picChg chg="add del">
          <ac:chgData name="永 莊" userId="dfaf639a757cc157" providerId="LiveId" clId="{3DB2CDE2-DD12-4605-94EE-6BB37B190DEA}" dt="2020-06-22T15:52:37.727" v="3618"/>
          <ac:picMkLst>
            <pc:docMk/>
            <pc:sldMk cId="2823542389" sldId="338"/>
            <ac:picMk id="25" creationId="{12FEC1F1-6D61-4D2E-BF31-4F01C702C891}"/>
          </ac:picMkLst>
        </pc:picChg>
        <pc:picChg chg="add mod">
          <ac:chgData name="永 莊" userId="dfaf639a757cc157" providerId="LiveId" clId="{3DB2CDE2-DD12-4605-94EE-6BB37B190DEA}" dt="2020-06-22T15:52:46.667" v="3622" actId="1076"/>
          <ac:picMkLst>
            <pc:docMk/>
            <pc:sldMk cId="2823542389" sldId="338"/>
            <ac:picMk id="26" creationId="{1D65DD8A-0000-4958-A51E-1CA2BE436270}"/>
          </ac:picMkLst>
        </pc:picChg>
        <pc:picChg chg="add mod">
          <ac:chgData name="永 莊" userId="dfaf639a757cc157" providerId="LiveId" clId="{3DB2CDE2-DD12-4605-94EE-6BB37B190DEA}" dt="2020-06-22T15:53:58.251" v="3628" actId="1076"/>
          <ac:picMkLst>
            <pc:docMk/>
            <pc:sldMk cId="2823542389" sldId="338"/>
            <ac:picMk id="27" creationId="{BE7D6EAC-0B34-41D8-8067-84CEFF7D0CC2}"/>
          </ac:picMkLst>
        </pc:picChg>
      </pc:sldChg>
      <pc:sldChg chg="add del">
        <pc:chgData name="永 莊" userId="dfaf639a757cc157" providerId="LiveId" clId="{3DB2CDE2-DD12-4605-94EE-6BB37B190DEA}" dt="2020-06-22T15:56:52.648" v="3651" actId="47"/>
        <pc:sldMkLst>
          <pc:docMk/>
          <pc:sldMk cId="3953157239" sldId="339"/>
        </pc:sldMkLst>
      </pc:sldChg>
      <pc:sldChg chg="addSp delSp modSp add mod modAnim">
        <pc:chgData name="永 莊" userId="dfaf639a757cc157" providerId="LiveId" clId="{3DB2CDE2-DD12-4605-94EE-6BB37B190DEA}" dt="2020-06-22T16:00:28" v="3693"/>
        <pc:sldMkLst>
          <pc:docMk/>
          <pc:sldMk cId="1787378233" sldId="340"/>
        </pc:sldMkLst>
        <pc:spChg chg="mod">
          <ac:chgData name="永 莊" userId="dfaf639a757cc157" providerId="LiveId" clId="{3DB2CDE2-DD12-4605-94EE-6BB37B190DEA}" dt="2020-06-22T15:56:31.251" v="3646" actId="1076"/>
          <ac:spMkLst>
            <pc:docMk/>
            <pc:sldMk cId="1787378233" sldId="340"/>
            <ac:spMk id="2" creationId="{00000000-0000-0000-0000-000000000000}"/>
          </ac:spMkLst>
        </pc:spChg>
        <pc:spChg chg="add mod">
          <ac:chgData name="永 莊" userId="dfaf639a757cc157" providerId="LiveId" clId="{3DB2CDE2-DD12-4605-94EE-6BB37B190DEA}" dt="2020-06-22T15:58:55.979" v="3669" actId="1076"/>
          <ac:spMkLst>
            <pc:docMk/>
            <pc:sldMk cId="1787378233" sldId="340"/>
            <ac:spMk id="25" creationId="{2FA7CDBB-EAF2-4FC8-9CEC-E3264F0D962C}"/>
          </ac:spMkLst>
        </pc:spChg>
        <pc:picChg chg="del">
          <ac:chgData name="永 莊" userId="dfaf639a757cc157" providerId="LiveId" clId="{3DB2CDE2-DD12-4605-94EE-6BB37B190DEA}" dt="2020-06-22T15:56:23.072" v="3633" actId="478"/>
          <ac:picMkLst>
            <pc:docMk/>
            <pc:sldMk cId="1787378233" sldId="340"/>
            <ac:picMk id="4" creationId="{8CEDCAC4-B261-4E56-B210-70981B8B9B37}"/>
          </ac:picMkLst>
        </pc:picChg>
        <pc:picChg chg="del">
          <ac:chgData name="永 莊" userId="dfaf639a757cc157" providerId="LiveId" clId="{3DB2CDE2-DD12-4605-94EE-6BB37B190DEA}" dt="2020-06-22T15:56:25.902" v="3638" actId="478"/>
          <ac:picMkLst>
            <pc:docMk/>
            <pc:sldMk cId="1787378233" sldId="340"/>
            <ac:picMk id="5" creationId="{E84148F9-F98E-47F3-81E7-4A1F004D566C}"/>
          </ac:picMkLst>
        </pc:picChg>
        <pc:picChg chg="add del">
          <ac:chgData name="永 莊" userId="dfaf639a757cc157" providerId="LiveId" clId="{3DB2CDE2-DD12-4605-94EE-6BB37B190DEA}" dt="2020-06-22T15:56:21.995" v="3632"/>
          <ac:picMkLst>
            <pc:docMk/>
            <pc:sldMk cId="1787378233" sldId="340"/>
            <ac:picMk id="7" creationId="{D7EFD43B-1727-49C0-83A8-1B4CA176B517}"/>
          </ac:picMkLst>
        </pc:picChg>
        <pc:picChg chg="add mod">
          <ac:chgData name="永 莊" userId="dfaf639a757cc157" providerId="LiveId" clId="{3DB2CDE2-DD12-4605-94EE-6BB37B190DEA}" dt="2020-06-22T15:56:33.314" v="3647" actId="14100"/>
          <ac:picMkLst>
            <pc:docMk/>
            <pc:sldMk cId="1787378233" sldId="340"/>
            <ac:picMk id="12" creationId="{F8EEC4EA-0BBE-44D1-A073-45BF37559249}"/>
          </ac:picMkLst>
        </pc:picChg>
        <pc:picChg chg="add del mod">
          <ac:chgData name="永 莊" userId="dfaf639a757cc157" providerId="LiveId" clId="{3DB2CDE2-DD12-4605-94EE-6BB37B190DEA}" dt="2020-06-22T15:58:39.256" v="3668" actId="478"/>
          <ac:picMkLst>
            <pc:docMk/>
            <pc:sldMk cId="1787378233" sldId="340"/>
            <ac:picMk id="14" creationId="{2D453739-5352-4FB4-973C-E4E2B068AE5F}"/>
          </ac:picMkLst>
        </pc:picChg>
        <pc:picChg chg="add del mod">
          <ac:chgData name="永 莊" userId="dfaf639a757cc157" providerId="LiveId" clId="{3DB2CDE2-DD12-4605-94EE-6BB37B190DEA}" dt="2020-06-22T15:58:37.923" v="3667"/>
          <ac:picMkLst>
            <pc:docMk/>
            <pc:sldMk cId="1787378233" sldId="340"/>
            <ac:picMk id="15" creationId="{0A55EDCA-F935-4261-B9C8-2F3B675AC55E}"/>
          </ac:picMkLst>
        </pc:picChg>
        <pc:picChg chg="del">
          <ac:chgData name="永 莊" userId="dfaf639a757cc157" providerId="LiveId" clId="{3DB2CDE2-DD12-4605-94EE-6BB37B190DEA}" dt="2020-06-22T15:56:24.924" v="3635" actId="478"/>
          <ac:picMkLst>
            <pc:docMk/>
            <pc:sldMk cId="1787378233" sldId="340"/>
            <ac:picMk id="16" creationId="{3ADF03B7-5DDB-432A-ACA4-57A27E9AADFE}"/>
          </ac:picMkLst>
        </pc:picChg>
        <pc:picChg chg="del">
          <ac:chgData name="永 莊" userId="dfaf639a757cc157" providerId="LiveId" clId="{3DB2CDE2-DD12-4605-94EE-6BB37B190DEA}" dt="2020-06-22T15:56:24.648" v="3634" actId="478"/>
          <ac:picMkLst>
            <pc:docMk/>
            <pc:sldMk cId="1787378233" sldId="340"/>
            <ac:picMk id="17" creationId="{9639BF6D-5CC4-464A-84E4-8F1D9226829D}"/>
          </ac:picMkLst>
        </pc:picChg>
        <pc:picChg chg="add mod">
          <ac:chgData name="永 莊" userId="dfaf639a757cc157" providerId="LiveId" clId="{3DB2CDE2-DD12-4605-94EE-6BB37B190DEA}" dt="2020-06-22T15:59:39.768" v="3673" actId="14100"/>
          <ac:picMkLst>
            <pc:docMk/>
            <pc:sldMk cId="1787378233" sldId="340"/>
            <ac:picMk id="21" creationId="{F4A4464E-930C-44C4-A6A9-DDF679F13498}"/>
          </ac:picMkLst>
        </pc:picChg>
        <pc:picChg chg="del">
          <ac:chgData name="永 莊" userId="dfaf639a757cc157" providerId="LiveId" clId="{3DB2CDE2-DD12-4605-94EE-6BB37B190DEA}" dt="2020-06-22T15:56:25.561" v="3637" actId="478"/>
          <ac:picMkLst>
            <pc:docMk/>
            <pc:sldMk cId="1787378233" sldId="340"/>
            <ac:picMk id="22" creationId="{BA57209C-F2FE-4208-A81B-CFF84440D4DF}"/>
          </ac:picMkLst>
        </pc:picChg>
        <pc:picChg chg="del">
          <ac:chgData name="永 莊" userId="dfaf639a757cc157" providerId="LiveId" clId="{3DB2CDE2-DD12-4605-94EE-6BB37B190DEA}" dt="2020-06-22T15:56:25.258" v="3636" actId="478"/>
          <ac:picMkLst>
            <pc:docMk/>
            <pc:sldMk cId="1787378233" sldId="340"/>
            <ac:picMk id="23" creationId="{7A49D134-1077-4501-9B50-A88CA7B5D3F1}"/>
          </ac:picMkLst>
        </pc:picChg>
        <pc:picChg chg="del">
          <ac:chgData name="永 莊" userId="dfaf639a757cc157" providerId="LiveId" clId="{3DB2CDE2-DD12-4605-94EE-6BB37B190DEA}" dt="2020-06-22T15:56:26.323" v="3639" actId="478"/>
          <ac:picMkLst>
            <pc:docMk/>
            <pc:sldMk cId="1787378233" sldId="340"/>
            <ac:picMk id="24" creationId="{E7D3A278-244E-4987-9C23-800D06C4F864}"/>
          </ac:picMkLst>
        </pc:picChg>
        <pc:picChg chg="add del mod">
          <ac:chgData name="永 莊" userId="dfaf639a757cc157" providerId="LiveId" clId="{3DB2CDE2-DD12-4605-94EE-6BB37B190DEA}" dt="2020-06-22T15:56:38.725" v="3648" actId="1076"/>
          <ac:picMkLst>
            <pc:docMk/>
            <pc:sldMk cId="1787378233" sldId="340"/>
            <ac:picMk id="26" creationId="{1D65DD8A-0000-4958-A51E-1CA2BE436270}"/>
          </ac:picMkLst>
        </pc:picChg>
        <pc:picChg chg="del">
          <ac:chgData name="永 莊" userId="dfaf639a757cc157" providerId="LiveId" clId="{3DB2CDE2-DD12-4605-94EE-6BB37B190DEA}" dt="2020-06-22T15:56:26.558" v="3640" actId="478"/>
          <ac:picMkLst>
            <pc:docMk/>
            <pc:sldMk cId="1787378233" sldId="340"/>
            <ac:picMk id="27" creationId="{BE7D6EAC-0B34-41D8-8067-84CEFF7D0CC2}"/>
          </ac:picMkLst>
        </pc:picChg>
        <pc:picChg chg="add mod">
          <ac:chgData name="永 莊" userId="dfaf639a757cc157" providerId="LiveId" clId="{3DB2CDE2-DD12-4605-94EE-6BB37B190DEA}" dt="2020-06-22T15:59:54.382" v="3677" actId="14100"/>
          <ac:picMkLst>
            <pc:docMk/>
            <pc:sldMk cId="1787378233" sldId="340"/>
            <ac:picMk id="29" creationId="{4092C662-B756-42C2-A8DA-D850158A92B2}"/>
          </ac:picMkLst>
        </pc:picChg>
      </pc:sldChg>
      <pc:sldChg chg="addSp delSp modSp add mod delAnim modAnim">
        <pc:chgData name="永 莊" userId="dfaf639a757cc157" providerId="LiveId" clId="{3DB2CDE2-DD12-4605-94EE-6BB37B190DEA}" dt="2020-06-22T16:12:40.109" v="3727"/>
        <pc:sldMkLst>
          <pc:docMk/>
          <pc:sldMk cId="1412587324" sldId="341"/>
        </pc:sldMkLst>
        <pc:picChg chg="add mod">
          <ac:chgData name="永 莊" userId="dfaf639a757cc157" providerId="LiveId" clId="{3DB2CDE2-DD12-4605-94EE-6BB37B190DEA}" dt="2020-06-22T16:10:33.822" v="3699" actId="1076"/>
          <ac:picMkLst>
            <pc:docMk/>
            <pc:sldMk cId="1412587324" sldId="341"/>
            <ac:picMk id="4" creationId="{78469585-C9F7-4E34-83AA-C59568DA7161}"/>
          </ac:picMkLst>
        </pc:picChg>
        <pc:picChg chg="add mod modCrop">
          <ac:chgData name="永 莊" userId="dfaf639a757cc157" providerId="LiveId" clId="{3DB2CDE2-DD12-4605-94EE-6BB37B190DEA}" dt="2020-06-22T16:11:03.613" v="3706" actId="732"/>
          <ac:picMkLst>
            <pc:docMk/>
            <pc:sldMk cId="1412587324" sldId="341"/>
            <ac:picMk id="5" creationId="{7D9F3856-6034-4836-842C-3465ED5A9B6D}"/>
          </ac:picMkLst>
        </pc:picChg>
        <pc:picChg chg="del">
          <ac:chgData name="永 莊" userId="dfaf639a757cc157" providerId="LiveId" clId="{3DB2CDE2-DD12-4605-94EE-6BB37B190DEA}" dt="2020-06-22T16:10:28.273" v="3695" actId="478"/>
          <ac:picMkLst>
            <pc:docMk/>
            <pc:sldMk cId="1412587324" sldId="341"/>
            <ac:picMk id="12" creationId="{F8EEC4EA-0BBE-44D1-A073-45BF37559249}"/>
          </ac:picMkLst>
        </pc:picChg>
        <pc:picChg chg="add mod">
          <ac:chgData name="永 莊" userId="dfaf639a757cc157" providerId="LiveId" clId="{3DB2CDE2-DD12-4605-94EE-6BB37B190DEA}" dt="2020-06-22T16:12:23.189" v="3721" actId="1076"/>
          <ac:picMkLst>
            <pc:docMk/>
            <pc:sldMk cId="1412587324" sldId="341"/>
            <ac:picMk id="14" creationId="{463A3079-D89B-4A6C-8C25-1150F73EB6D0}"/>
          </ac:picMkLst>
        </pc:picChg>
        <pc:picChg chg="add mod">
          <ac:chgData name="永 莊" userId="dfaf639a757cc157" providerId="LiveId" clId="{3DB2CDE2-DD12-4605-94EE-6BB37B190DEA}" dt="2020-06-22T16:12:26.118" v="3722" actId="1076"/>
          <ac:picMkLst>
            <pc:docMk/>
            <pc:sldMk cId="1412587324" sldId="341"/>
            <ac:picMk id="16" creationId="{46F0388D-8F47-4974-9AE5-BB9C57048CF6}"/>
          </ac:picMkLst>
        </pc:picChg>
        <pc:picChg chg="del">
          <ac:chgData name="永 莊" userId="dfaf639a757cc157" providerId="LiveId" clId="{3DB2CDE2-DD12-4605-94EE-6BB37B190DEA}" dt="2020-06-22T16:12:20.992" v="3720" actId="478"/>
          <ac:picMkLst>
            <pc:docMk/>
            <pc:sldMk cId="1412587324" sldId="341"/>
            <ac:picMk id="21" creationId="{F4A4464E-930C-44C4-A6A9-DDF679F13498}"/>
          </ac:picMkLst>
        </pc:picChg>
        <pc:picChg chg="del">
          <ac:chgData name="永 莊" userId="dfaf639a757cc157" providerId="LiveId" clId="{3DB2CDE2-DD12-4605-94EE-6BB37B190DEA}" dt="2020-06-22T16:10:29.511" v="3696" actId="478"/>
          <ac:picMkLst>
            <pc:docMk/>
            <pc:sldMk cId="1412587324" sldId="341"/>
            <ac:picMk id="26" creationId="{1D65DD8A-0000-4958-A51E-1CA2BE436270}"/>
          </ac:picMkLst>
        </pc:picChg>
        <pc:picChg chg="del">
          <ac:chgData name="永 莊" userId="dfaf639a757cc157" providerId="LiveId" clId="{3DB2CDE2-DD12-4605-94EE-6BB37B190DEA}" dt="2020-06-22T16:11:52.505" v="3707" actId="478"/>
          <ac:picMkLst>
            <pc:docMk/>
            <pc:sldMk cId="1412587324" sldId="341"/>
            <ac:picMk id="29" creationId="{4092C662-B756-42C2-A8DA-D850158A92B2}"/>
          </ac:picMkLst>
        </pc:picChg>
      </pc:sldChg>
      <pc:sldChg chg="addSp delSp modSp add mod delAnim">
        <pc:chgData name="永 莊" userId="dfaf639a757cc157" providerId="LiveId" clId="{3DB2CDE2-DD12-4605-94EE-6BB37B190DEA}" dt="2020-06-22T16:31:12.126" v="3896" actId="20577"/>
        <pc:sldMkLst>
          <pc:docMk/>
          <pc:sldMk cId="3506218861" sldId="342"/>
        </pc:sldMkLst>
        <pc:spChg chg="mod">
          <ac:chgData name="永 莊" userId="dfaf639a757cc157" providerId="LiveId" clId="{3DB2CDE2-DD12-4605-94EE-6BB37B190DEA}" dt="2020-06-22T16:31:12.126" v="3896" actId="20577"/>
          <ac:spMkLst>
            <pc:docMk/>
            <pc:sldMk cId="3506218861" sldId="342"/>
            <ac:spMk id="19" creationId="{19EBB14C-DF30-4647-B7B5-29D01B78896B}"/>
          </ac:spMkLst>
        </pc:spChg>
        <pc:spChg chg="mod">
          <ac:chgData name="永 莊" userId="dfaf639a757cc157" providerId="LiveId" clId="{3DB2CDE2-DD12-4605-94EE-6BB37B190DEA}" dt="2020-06-22T16:14:30.355" v="3760" actId="1076"/>
          <ac:spMkLst>
            <pc:docMk/>
            <pc:sldMk cId="3506218861" sldId="342"/>
            <ac:spMk id="25" creationId="{2FA7CDBB-EAF2-4FC8-9CEC-E3264F0D962C}"/>
          </ac:spMkLst>
        </pc:spChg>
        <pc:picChg chg="del">
          <ac:chgData name="永 莊" userId="dfaf639a757cc157" providerId="LiveId" clId="{3DB2CDE2-DD12-4605-94EE-6BB37B190DEA}" dt="2020-06-22T16:13:47.569" v="3729" actId="478"/>
          <ac:picMkLst>
            <pc:docMk/>
            <pc:sldMk cId="3506218861" sldId="342"/>
            <ac:picMk id="4" creationId="{78469585-C9F7-4E34-83AA-C59568DA7161}"/>
          </ac:picMkLst>
        </pc:picChg>
        <pc:picChg chg="mod">
          <ac:chgData name="永 莊" userId="dfaf639a757cc157" providerId="LiveId" clId="{3DB2CDE2-DD12-4605-94EE-6BB37B190DEA}" dt="2020-06-22T16:13:57.420" v="3734" actId="1076"/>
          <ac:picMkLst>
            <pc:docMk/>
            <pc:sldMk cId="3506218861" sldId="342"/>
            <ac:picMk id="5" creationId="{7D9F3856-6034-4836-842C-3465ED5A9B6D}"/>
          </ac:picMkLst>
        </pc:picChg>
        <pc:picChg chg="add mod">
          <ac:chgData name="永 莊" userId="dfaf639a757cc157" providerId="LiveId" clId="{3DB2CDE2-DD12-4605-94EE-6BB37B190DEA}" dt="2020-06-22T16:13:55.555" v="3733" actId="1076"/>
          <ac:picMkLst>
            <pc:docMk/>
            <pc:sldMk cId="3506218861" sldId="342"/>
            <ac:picMk id="7" creationId="{CE7A4C23-5ACF-4AEC-B361-D93B9724D6F0}"/>
          </ac:picMkLst>
        </pc:picChg>
        <pc:picChg chg="add mod">
          <ac:chgData name="永 莊" userId="dfaf639a757cc157" providerId="LiveId" clId="{3DB2CDE2-DD12-4605-94EE-6BB37B190DEA}" dt="2020-06-22T16:15:02.438" v="3766" actId="1076"/>
          <ac:picMkLst>
            <pc:docMk/>
            <pc:sldMk cId="3506218861" sldId="342"/>
            <ac:picMk id="12" creationId="{0DD9116A-057D-4B6B-ABAE-BCC079CCEC3E}"/>
          </ac:picMkLst>
        </pc:picChg>
        <pc:picChg chg="del mod">
          <ac:chgData name="永 莊" userId="dfaf639a757cc157" providerId="LiveId" clId="{3DB2CDE2-DD12-4605-94EE-6BB37B190DEA}" dt="2020-06-22T16:14:31.999" v="3763" actId="478"/>
          <ac:picMkLst>
            <pc:docMk/>
            <pc:sldMk cId="3506218861" sldId="342"/>
            <ac:picMk id="14" creationId="{463A3079-D89B-4A6C-8C25-1150F73EB6D0}"/>
          </ac:picMkLst>
        </pc:picChg>
        <pc:picChg chg="del">
          <ac:chgData name="永 莊" userId="dfaf639a757cc157" providerId="LiveId" clId="{3DB2CDE2-DD12-4605-94EE-6BB37B190DEA}" dt="2020-06-22T16:14:31.531" v="3761" actId="478"/>
          <ac:picMkLst>
            <pc:docMk/>
            <pc:sldMk cId="3506218861" sldId="342"/>
            <ac:picMk id="16" creationId="{46F0388D-8F47-4974-9AE5-BB9C57048CF6}"/>
          </ac:picMkLst>
        </pc:picChg>
      </pc:sldChg>
      <pc:sldChg chg="addSp delSp modSp add del mod">
        <pc:chgData name="永 莊" userId="dfaf639a757cc157" providerId="LiveId" clId="{3DB2CDE2-DD12-4605-94EE-6BB37B190DEA}" dt="2020-06-22T16:20:48.078" v="3858" actId="47"/>
        <pc:sldMkLst>
          <pc:docMk/>
          <pc:sldMk cId="872005636" sldId="343"/>
        </pc:sldMkLst>
        <pc:spChg chg="mod">
          <ac:chgData name="永 莊" userId="dfaf639a757cc157" providerId="LiveId" clId="{3DB2CDE2-DD12-4605-94EE-6BB37B190DEA}" dt="2020-06-22T16:16:24.200" v="3802" actId="14100"/>
          <ac:spMkLst>
            <pc:docMk/>
            <pc:sldMk cId="872005636" sldId="343"/>
            <ac:spMk id="19" creationId="{19EBB14C-DF30-4647-B7B5-29D01B78896B}"/>
          </ac:spMkLst>
        </pc:spChg>
        <pc:spChg chg="mod">
          <ac:chgData name="永 莊" userId="dfaf639a757cc157" providerId="LiveId" clId="{3DB2CDE2-DD12-4605-94EE-6BB37B190DEA}" dt="2020-06-22T16:16:41.176" v="3822" actId="20577"/>
          <ac:spMkLst>
            <pc:docMk/>
            <pc:sldMk cId="872005636" sldId="343"/>
            <ac:spMk id="25" creationId="{2FA7CDBB-EAF2-4FC8-9CEC-E3264F0D962C}"/>
          </ac:spMkLst>
        </pc:spChg>
        <pc:picChg chg="add mod">
          <ac:chgData name="永 莊" userId="dfaf639a757cc157" providerId="LiveId" clId="{3DB2CDE2-DD12-4605-94EE-6BB37B190DEA}" dt="2020-06-22T16:16:03.257" v="3774" actId="14100"/>
          <ac:picMkLst>
            <pc:docMk/>
            <pc:sldMk cId="872005636" sldId="343"/>
            <ac:picMk id="4" creationId="{795C6A37-4270-4FC2-A45B-6D3607480E02}"/>
          </ac:picMkLst>
        </pc:picChg>
        <pc:picChg chg="del">
          <ac:chgData name="永 莊" userId="dfaf639a757cc157" providerId="LiveId" clId="{3DB2CDE2-DD12-4605-94EE-6BB37B190DEA}" dt="2020-06-22T16:15:57.461" v="3769" actId="478"/>
          <ac:picMkLst>
            <pc:docMk/>
            <pc:sldMk cId="872005636" sldId="343"/>
            <ac:picMk id="5" creationId="{7D9F3856-6034-4836-842C-3465ED5A9B6D}"/>
          </ac:picMkLst>
        </pc:picChg>
        <pc:picChg chg="del">
          <ac:chgData name="永 莊" userId="dfaf639a757cc157" providerId="LiveId" clId="{3DB2CDE2-DD12-4605-94EE-6BB37B190DEA}" dt="2020-06-22T16:15:56.234" v="3768" actId="478"/>
          <ac:picMkLst>
            <pc:docMk/>
            <pc:sldMk cId="872005636" sldId="343"/>
            <ac:picMk id="7" creationId="{CE7A4C23-5ACF-4AEC-B361-D93B9724D6F0}"/>
          </ac:picMkLst>
        </pc:picChg>
        <pc:picChg chg="del">
          <ac:chgData name="永 莊" userId="dfaf639a757cc157" providerId="LiveId" clId="{3DB2CDE2-DD12-4605-94EE-6BB37B190DEA}" dt="2020-06-22T16:16:27.208" v="3803" actId="478"/>
          <ac:picMkLst>
            <pc:docMk/>
            <pc:sldMk cId="872005636" sldId="343"/>
            <ac:picMk id="12" creationId="{0DD9116A-057D-4B6B-ABAE-BCC079CCEC3E}"/>
          </ac:picMkLst>
        </pc:picChg>
        <pc:picChg chg="add del mod">
          <ac:chgData name="永 莊" userId="dfaf639a757cc157" providerId="LiveId" clId="{3DB2CDE2-DD12-4605-94EE-6BB37B190DEA}" dt="2020-06-22T16:17:06.050" v="3828"/>
          <ac:picMkLst>
            <pc:docMk/>
            <pc:sldMk cId="872005636" sldId="343"/>
            <ac:picMk id="14" creationId="{5D8DEFFA-EA4E-4E37-B836-5140FE96292F}"/>
          </ac:picMkLst>
        </pc:picChg>
        <pc:picChg chg="add del mod">
          <ac:chgData name="永 莊" userId="dfaf639a757cc157" providerId="LiveId" clId="{3DB2CDE2-DD12-4605-94EE-6BB37B190DEA}" dt="2020-06-22T16:19:45.319" v="3836" actId="478"/>
          <ac:picMkLst>
            <pc:docMk/>
            <pc:sldMk cId="872005636" sldId="343"/>
            <ac:picMk id="15" creationId="{DF4A8F8C-CA5B-4CC2-A75C-CBA9BEF66A8C}"/>
          </ac:picMkLst>
        </pc:picChg>
        <pc:picChg chg="add mod">
          <ac:chgData name="永 莊" userId="dfaf639a757cc157" providerId="LiveId" clId="{3DB2CDE2-DD12-4605-94EE-6BB37B190DEA}" dt="2020-06-22T16:19:02.374" v="3834" actId="1076"/>
          <ac:picMkLst>
            <pc:docMk/>
            <pc:sldMk cId="872005636" sldId="343"/>
            <ac:picMk id="16" creationId="{D08FBD86-F05C-47E7-AD41-C9CC87A99D08}"/>
          </ac:picMkLst>
        </pc:picChg>
        <pc:picChg chg="add mod">
          <ac:chgData name="永 莊" userId="dfaf639a757cc157" providerId="LiveId" clId="{3DB2CDE2-DD12-4605-94EE-6BB37B190DEA}" dt="2020-06-22T16:19:55.931" v="3838" actId="1076"/>
          <ac:picMkLst>
            <pc:docMk/>
            <pc:sldMk cId="872005636" sldId="343"/>
            <ac:picMk id="17" creationId="{2C67732E-E653-4259-95F8-18ADAFDC0B98}"/>
          </ac:picMkLst>
        </pc:picChg>
        <pc:picChg chg="add mod">
          <ac:chgData name="永 莊" userId="dfaf639a757cc157" providerId="LiveId" clId="{3DB2CDE2-DD12-4605-94EE-6BB37B190DEA}" dt="2020-06-22T16:20:05.866" v="3841" actId="1076"/>
          <ac:picMkLst>
            <pc:docMk/>
            <pc:sldMk cId="872005636" sldId="343"/>
            <ac:picMk id="18" creationId="{28E87E52-5E83-45F0-B111-8ED9510A7AF8}"/>
          </ac:picMkLst>
        </pc:picChg>
      </pc:sldChg>
      <pc:sldMasterChg chg="del delSldLayout">
        <pc:chgData name="永 莊" userId="dfaf639a757cc157" providerId="LiveId" clId="{3DB2CDE2-DD12-4605-94EE-6BB37B190DEA}" dt="2020-06-22T16:21:24.979" v="3866" actId="47"/>
        <pc:sldMasterMkLst>
          <pc:docMk/>
          <pc:sldMasterMk cId="2071550438" sldId="2147483660"/>
        </pc:sldMasterMkLst>
        <pc:sldLayoutChg chg="del">
          <pc:chgData name="永 莊" userId="dfaf639a757cc157" providerId="LiveId" clId="{3DB2CDE2-DD12-4605-94EE-6BB37B190DEA}" dt="2020-06-22T16:21:24.979" v="3866" actId="47"/>
          <pc:sldLayoutMkLst>
            <pc:docMk/>
            <pc:sldMasterMk cId="2071550438" sldId="2147483660"/>
            <pc:sldLayoutMk cId="1415510255" sldId="2147483661"/>
          </pc:sldLayoutMkLst>
        </pc:sldLayoutChg>
        <pc:sldLayoutChg chg="del">
          <pc:chgData name="永 莊" userId="dfaf639a757cc157" providerId="LiveId" clId="{3DB2CDE2-DD12-4605-94EE-6BB37B190DEA}" dt="2020-06-22T16:21:24.979" v="3866" actId="47"/>
          <pc:sldLayoutMkLst>
            <pc:docMk/>
            <pc:sldMasterMk cId="2071550438" sldId="2147483660"/>
            <pc:sldLayoutMk cId="4107125273" sldId="2147483662"/>
          </pc:sldLayoutMkLst>
        </pc:sldLayoutChg>
        <pc:sldLayoutChg chg="del">
          <pc:chgData name="永 莊" userId="dfaf639a757cc157" providerId="LiveId" clId="{3DB2CDE2-DD12-4605-94EE-6BB37B190DEA}" dt="2020-06-22T16:21:24.979" v="3866" actId="47"/>
          <pc:sldLayoutMkLst>
            <pc:docMk/>
            <pc:sldMasterMk cId="2071550438" sldId="2147483660"/>
            <pc:sldLayoutMk cId="2295458904" sldId="2147483663"/>
          </pc:sldLayoutMkLst>
        </pc:sldLayoutChg>
        <pc:sldLayoutChg chg="del">
          <pc:chgData name="永 莊" userId="dfaf639a757cc157" providerId="LiveId" clId="{3DB2CDE2-DD12-4605-94EE-6BB37B190DEA}" dt="2020-06-22T16:21:24.979" v="3866" actId="47"/>
          <pc:sldLayoutMkLst>
            <pc:docMk/>
            <pc:sldMasterMk cId="2071550438" sldId="2147483660"/>
            <pc:sldLayoutMk cId="2608835678" sldId="2147483664"/>
          </pc:sldLayoutMkLst>
        </pc:sldLayoutChg>
        <pc:sldLayoutChg chg="del">
          <pc:chgData name="永 莊" userId="dfaf639a757cc157" providerId="LiveId" clId="{3DB2CDE2-DD12-4605-94EE-6BB37B190DEA}" dt="2020-06-22T16:21:24.979" v="3866" actId="47"/>
          <pc:sldLayoutMkLst>
            <pc:docMk/>
            <pc:sldMasterMk cId="2071550438" sldId="2147483660"/>
            <pc:sldLayoutMk cId="2098321844" sldId="2147483665"/>
          </pc:sldLayoutMkLst>
        </pc:sldLayoutChg>
        <pc:sldLayoutChg chg="del">
          <pc:chgData name="永 莊" userId="dfaf639a757cc157" providerId="LiveId" clId="{3DB2CDE2-DD12-4605-94EE-6BB37B190DEA}" dt="2020-06-22T16:21:24.979" v="3866" actId="47"/>
          <pc:sldLayoutMkLst>
            <pc:docMk/>
            <pc:sldMasterMk cId="2071550438" sldId="2147483660"/>
            <pc:sldLayoutMk cId="2920699402" sldId="2147483666"/>
          </pc:sldLayoutMkLst>
        </pc:sldLayoutChg>
        <pc:sldLayoutChg chg="del">
          <pc:chgData name="永 莊" userId="dfaf639a757cc157" providerId="LiveId" clId="{3DB2CDE2-DD12-4605-94EE-6BB37B190DEA}" dt="2020-06-22T16:21:24.979" v="3866" actId="47"/>
          <pc:sldLayoutMkLst>
            <pc:docMk/>
            <pc:sldMasterMk cId="2071550438" sldId="2147483660"/>
            <pc:sldLayoutMk cId="80732609" sldId="2147483667"/>
          </pc:sldLayoutMkLst>
        </pc:sldLayoutChg>
        <pc:sldLayoutChg chg="del">
          <pc:chgData name="永 莊" userId="dfaf639a757cc157" providerId="LiveId" clId="{3DB2CDE2-DD12-4605-94EE-6BB37B190DEA}" dt="2020-06-22T16:21:24.979" v="3866" actId="47"/>
          <pc:sldLayoutMkLst>
            <pc:docMk/>
            <pc:sldMasterMk cId="2071550438" sldId="2147483660"/>
            <pc:sldLayoutMk cId="2365522463" sldId="2147483668"/>
          </pc:sldLayoutMkLst>
        </pc:sldLayoutChg>
        <pc:sldLayoutChg chg="del">
          <pc:chgData name="永 莊" userId="dfaf639a757cc157" providerId="LiveId" clId="{3DB2CDE2-DD12-4605-94EE-6BB37B190DEA}" dt="2020-06-22T16:21:24.979" v="3866" actId="47"/>
          <pc:sldLayoutMkLst>
            <pc:docMk/>
            <pc:sldMasterMk cId="2071550438" sldId="2147483660"/>
            <pc:sldLayoutMk cId="330737157" sldId="2147483669"/>
          </pc:sldLayoutMkLst>
        </pc:sldLayoutChg>
        <pc:sldLayoutChg chg="del">
          <pc:chgData name="永 莊" userId="dfaf639a757cc157" providerId="LiveId" clId="{3DB2CDE2-DD12-4605-94EE-6BB37B190DEA}" dt="2020-06-22T16:21:24.979" v="3866" actId="47"/>
          <pc:sldLayoutMkLst>
            <pc:docMk/>
            <pc:sldMasterMk cId="2071550438" sldId="2147483660"/>
            <pc:sldLayoutMk cId="675130826" sldId="2147483670"/>
          </pc:sldLayoutMkLst>
        </pc:sldLayoutChg>
        <pc:sldLayoutChg chg="del">
          <pc:chgData name="永 莊" userId="dfaf639a757cc157" providerId="LiveId" clId="{3DB2CDE2-DD12-4605-94EE-6BB37B190DEA}" dt="2020-06-22T16:21:24.979" v="3866" actId="47"/>
          <pc:sldLayoutMkLst>
            <pc:docMk/>
            <pc:sldMasterMk cId="2071550438" sldId="2147483660"/>
            <pc:sldLayoutMk cId="1969257516" sldId="214748367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5549F-A9DF-4C16-8488-BE61DB9DD33B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769145-0AAA-469C-BBCB-8880E4FDE3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49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116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28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0860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26523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509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617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97512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22882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741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27197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0563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53604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2385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61065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0031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9794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78894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5682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0144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81461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58604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3440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6385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087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1574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3619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2184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1170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2769145-0AAA-469C-BBCB-8880E4FDE37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83949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8128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48124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4377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752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6007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0976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09027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81165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3281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30166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103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296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3338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65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909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7881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69145-0AAA-469C-BBCB-8880E4FDE37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128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4711171"/>
      </p:ext>
    </p:extLst>
  </p:cSld>
  <p:clrMapOvr>
    <a:masterClrMapping/>
  </p:clrMapOvr>
  <p:transition spd="slow" advTm="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669514"/>
      </p:ext>
    </p:extLst>
  </p:cSld>
  <p:clrMapOvr>
    <a:masterClrMapping/>
  </p:clrMapOvr>
  <p:transition spd="slow" advTm="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5417839"/>
      </p:ext>
    </p:extLst>
  </p:cSld>
  <p:clrMapOvr>
    <a:masterClrMapping/>
  </p:clrMapOvr>
  <p:transition spd="slow" advTm="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054583"/>
      </p:ext>
    </p:extLst>
  </p:cSld>
  <p:clrMapOvr>
    <a:masterClrMapping/>
  </p:clrMapOvr>
  <p:transition spd="slow" advTm="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8379978"/>
      </p:ext>
    </p:extLst>
  </p:cSld>
  <p:clrMapOvr>
    <a:masterClrMapping/>
  </p:clrMapOvr>
  <p:transition spd="slow" advTm="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435366"/>
      </p:ext>
    </p:extLst>
  </p:cSld>
  <p:clrMapOvr>
    <a:masterClrMapping/>
  </p:clrMapOvr>
  <p:transition spd="slow" advTm="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5855820"/>
      </p:ext>
    </p:extLst>
  </p:cSld>
  <p:clrMapOvr>
    <a:masterClrMapping/>
  </p:clrMapOvr>
  <p:transition spd="slow" advTm="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7079638"/>
      </p:ext>
    </p:extLst>
  </p:cSld>
  <p:clrMapOvr>
    <a:masterClrMapping/>
  </p:clrMapOvr>
  <p:transition spd="slow" advTm="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47843"/>
      </p:ext>
    </p:extLst>
  </p:cSld>
  <p:clrMapOvr>
    <a:masterClrMapping/>
  </p:clrMapOvr>
  <p:transition spd="slow" advTm="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052941"/>
      </p:ext>
    </p:extLst>
  </p:cSld>
  <p:clrMapOvr>
    <a:masterClrMapping/>
  </p:clrMapOvr>
  <p:transition spd="slow" advTm="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74566-2C61-4114-BFA0-53B4EDA424D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445281"/>
      </p:ext>
    </p:extLst>
  </p:cSld>
  <p:clrMapOvr>
    <a:masterClrMapping/>
  </p:clrMapOvr>
  <p:transition spd="slow" advTm="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0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C74566-2C61-4114-BFA0-53B4EDA424D9}" type="datetimeFigureOut">
              <a:rPr lang="zh-CN" altLang="en-US" smtClean="0"/>
              <a:t>2020/6/22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102EF7-0002-4323-8C5A-8FCA3BB7516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006704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Tm="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slideLayout" Target="../slideLayouts/slideLayout7.xml"/><Relationship Id="rId3" Type="http://schemas.openxmlformats.org/officeDocument/2006/relationships/tags" Target="../tags/tag4.xml"/><Relationship Id="rId21" Type="http://schemas.openxmlformats.org/officeDocument/2006/relationships/tags" Target="../tags/tag22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tags" Target="../tags/tag40.xml"/><Relationship Id="rId3" Type="http://schemas.openxmlformats.org/officeDocument/2006/relationships/tags" Target="../tags/tag35.xml"/><Relationship Id="rId7" Type="http://schemas.openxmlformats.org/officeDocument/2006/relationships/tags" Target="../tags/tag39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tags" Target="../tags/tag38.xml"/><Relationship Id="rId5" Type="http://schemas.openxmlformats.org/officeDocument/2006/relationships/tags" Target="../tags/tag37.xml"/><Relationship Id="rId10" Type="http://schemas.openxmlformats.org/officeDocument/2006/relationships/notesSlide" Target="../notesSlides/notesSlide46.xml"/><Relationship Id="rId4" Type="http://schemas.openxmlformats.org/officeDocument/2006/relationships/tags" Target="../tags/tag36.xml"/><Relationship Id="rId9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A_矩形 51"/>
          <p:cNvSpPr/>
          <p:nvPr>
            <p:custDataLst>
              <p:tags r:id="rId1"/>
            </p:custDataLst>
          </p:nvPr>
        </p:nvSpPr>
        <p:spPr>
          <a:xfrm>
            <a:off x="8548914" y="-304800"/>
            <a:ext cx="180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PA_矩形 52"/>
          <p:cNvSpPr/>
          <p:nvPr>
            <p:custDataLst>
              <p:tags r:id="rId2"/>
            </p:custDataLst>
          </p:nvPr>
        </p:nvSpPr>
        <p:spPr>
          <a:xfrm>
            <a:off x="8851900" y="-571500"/>
            <a:ext cx="180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PA_矩形 53"/>
          <p:cNvSpPr/>
          <p:nvPr>
            <p:custDataLst>
              <p:tags r:id="rId3"/>
            </p:custDataLst>
          </p:nvPr>
        </p:nvSpPr>
        <p:spPr>
          <a:xfrm>
            <a:off x="9169400" y="-57150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PA_矩形 54"/>
          <p:cNvSpPr/>
          <p:nvPr>
            <p:custDataLst>
              <p:tags r:id="rId4"/>
            </p:custDataLst>
          </p:nvPr>
        </p:nvSpPr>
        <p:spPr>
          <a:xfrm>
            <a:off x="9486900" y="-30480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PA_矩形 60"/>
          <p:cNvSpPr/>
          <p:nvPr>
            <p:custDataLst>
              <p:tags r:id="rId5"/>
            </p:custDataLst>
          </p:nvPr>
        </p:nvSpPr>
        <p:spPr>
          <a:xfrm>
            <a:off x="9804400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PA_矩形 13"/>
          <p:cNvSpPr/>
          <p:nvPr>
            <p:custDataLst>
              <p:tags r:id="rId6"/>
            </p:custDataLst>
          </p:nvPr>
        </p:nvSpPr>
        <p:spPr>
          <a:xfrm>
            <a:off x="8215086" y="0"/>
            <a:ext cx="180000" cy="6858000"/>
          </a:xfrm>
          <a:prstGeom prst="rect">
            <a:avLst/>
          </a:prstGeom>
          <a:gradFill>
            <a:gsLst>
              <a:gs pos="0">
                <a:schemeClr val="accent3"/>
              </a:gs>
              <a:gs pos="100000">
                <a:schemeClr val="accent1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PA_椭圆 24"/>
          <p:cNvSpPr/>
          <p:nvPr>
            <p:custDataLst>
              <p:tags r:id="rId7"/>
            </p:custDataLst>
          </p:nvPr>
        </p:nvSpPr>
        <p:spPr>
          <a:xfrm>
            <a:off x="6867509" y="5105153"/>
            <a:ext cx="740228" cy="740228"/>
          </a:xfrm>
          <a:prstGeom prst="ellipse">
            <a:avLst/>
          </a:prstGeom>
          <a:solidFill>
            <a:srgbClr val="92A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PA_椭圆 25"/>
          <p:cNvSpPr/>
          <p:nvPr>
            <p:custDataLst>
              <p:tags r:id="rId8"/>
            </p:custDataLst>
          </p:nvPr>
        </p:nvSpPr>
        <p:spPr>
          <a:xfrm>
            <a:off x="6108009" y="6190273"/>
            <a:ext cx="347914" cy="347914"/>
          </a:xfrm>
          <a:prstGeom prst="ellipse">
            <a:avLst/>
          </a:prstGeom>
          <a:solidFill>
            <a:srgbClr val="EF9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7" name="PA_任意多边形 36"/>
          <p:cNvSpPr/>
          <p:nvPr>
            <p:custDataLst>
              <p:tags r:id="rId9"/>
            </p:custDataLst>
          </p:nvPr>
        </p:nvSpPr>
        <p:spPr>
          <a:xfrm>
            <a:off x="8215086" y="0"/>
            <a:ext cx="3356814" cy="4898424"/>
          </a:xfrm>
          <a:custGeom>
            <a:avLst/>
            <a:gdLst>
              <a:gd name="connsiteX0" fmla="*/ 0 w 3356814"/>
              <a:gd name="connsiteY0" fmla="*/ 0 h 4898424"/>
              <a:gd name="connsiteX1" fmla="*/ 3356814 w 3356814"/>
              <a:gd name="connsiteY1" fmla="*/ 0 h 4898424"/>
              <a:gd name="connsiteX2" fmla="*/ 3356814 w 3356814"/>
              <a:gd name="connsiteY2" fmla="*/ 4898424 h 4898424"/>
              <a:gd name="connsiteX3" fmla="*/ 0 w 3356814"/>
              <a:gd name="connsiteY3" fmla="*/ 4898424 h 4898424"/>
              <a:gd name="connsiteX4" fmla="*/ 0 w 3356814"/>
              <a:gd name="connsiteY4" fmla="*/ 2200905 h 4898424"/>
              <a:gd name="connsiteX5" fmla="*/ 9616 w 3356814"/>
              <a:gd name="connsiteY5" fmla="*/ 2210521 h 4898424"/>
              <a:gd name="connsiteX6" fmla="*/ 841466 w 3356814"/>
              <a:gd name="connsiteY6" fmla="*/ 1378671 h 4898424"/>
              <a:gd name="connsiteX7" fmla="*/ 9616 w 3356814"/>
              <a:gd name="connsiteY7" fmla="*/ 546821 h 4898424"/>
              <a:gd name="connsiteX8" fmla="*/ 0 w 3356814"/>
              <a:gd name="connsiteY8" fmla="*/ 556437 h 489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356814" h="4898424">
                <a:moveTo>
                  <a:pt x="0" y="0"/>
                </a:moveTo>
                <a:lnTo>
                  <a:pt x="3356814" y="0"/>
                </a:lnTo>
                <a:lnTo>
                  <a:pt x="3356814" y="4898424"/>
                </a:lnTo>
                <a:lnTo>
                  <a:pt x="0" y="4898424"/>
                </a:lnTo>
                <a:lnTo>
                  <a:pt x="0" y="2200905"/>
                </a:lnTo>
                <a:lnTo>
                  <a:pt x="9616" y="2210521"/>
                </a:lnTo>
                <a:lnTo>
                  <a:pt x="841466" y="1378671"/>
                </a:lnTo>
                <a:lnTo>
                  <a:pt x="9616" y="546821"/>
                </a:lnTo>
                <a:lnTo>
                  <a:pt x="0" y="556437"/>
                </a:lnTo>
                <a:close/>
              </a:path>
            </a:pathLst>
          </a:custGeom>
          <a:solidFill>
            <a:srgbClr val="92A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05" name="PA_组合 104"/>
          <p:cNvGrpSpPr/>
          <p:nvPr>
            <p:custDataLst>
              <p:tags r:id="rId10"/>
            </p:custDataLst>
          </p:nvPr>
        </p:nvGrpSpPr>
        <p:grpSpPr>
          <a:xfrm>
            <a:off x="9227457" y="1315171"/>
            <a:ext cx="1427843" cy="159899"/>
            <a:chOff x="9107714" y="1206258"/>
            <a:chExt cx="1427843" cy="159899"/>
          </a:xfrm>
        </p:grpSpPr>
        <p:sp>
          <p:nvSpPr>
            <p:cNvPr id="28" name="椭圆 27"/>
            <p:cNvSpPr/>
            <p:nvPr/>
          </p:nvSpPr>
          <p:spPr>
            <a:xfrm>
              <a:off x="9107714" y="1206258"/>
              <a:ext cx="159657" cy="159657"/>
            </a:xfrm>
            <a:prstGeom prst="ellipse">
              <a:avLst/>
            </a:prstGeom>
            <a:solidFill>
              <a:srgbClr val="F7C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9740900" y="1206500"/>
              <a:ext cx="159657" cy="159657"/>
            </a:xfrm>
            <a:prstGeom prst="ellipse">
              <a:avLst/>
            </a:prstGeom>
            <a:solidFill>
              <a:srgbClr val="F7C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0375900" y="1206500"/>
              <a:ext cx="159657" cy="159657"/>
            </a:xfrm>
            <a:prstGeom prst="ellipse">
              <a:avLst/>
            </a:prstGeom>
            <a:solidFill>
              <a:srgbClr val="F7C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2" name="PA_任意多边形 31"/>
          <p:cNvSpPr/>
          <p:nvPr>
            <p:custDataLst>
              <p:tags r:id="rId11"/>
            </p:custDataLst>
          </p:nvPr>
        </p:nvSpPr>
        <p:spPr>
          <a:xfrm>
            <a:off x="8851900" y="3789412"/>
            <a:ext cx="2033814" cy="1109013"/>
          </a:xfrm>
          <a:custGeom>
            <a:avLst/>
            <a:gdLst>
              <a:gd name="connsiteX0" fmla="*/ 1016907 w 2033814"/>
              <a:gd name="connsiteY0" fmla="*/ 0 h 1109013"/>
              <a:gd name="connsiteX1" fmla="*/ 2033814 w 2033814"/>
              <a:gd name="connsiteY1" fmla="*/ 1016907 h 1109013"/>
              <a:gd name="connsiteX2" fmla="*/ 2029163 w 2033814"/>
              <a:gd name="connsiteY2" fmla="*/ 1109013 h 1109013"/>
              <a:gd name="connsiteX3" fmla="*/ 4651 w 2033814"/>
              <a:gd name="connsiteY3" fmla="*/ 1109013 h 1109013"/>
              <a:gd name="connsiteX4" fmla="*/ 0 w 2033814"/>
              <a:gd name="connsiteY4" fmla="*/ 1016907 h 1109013"/>
              <a:gd name="connsiteX5" fmla="*/ 1016907 w 2033814"/>
              <a:gd name="connsiteY5" fmla="*/ 0 h 1109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3814" h="1109013">
                <a:moveTo>
                  <a:pt x="1016907" y="0"/>
                </a:moveTo>
                <a:cubicBezTo>
                  <a:pt x="1578529" y="0"/>
                  <a:pt x="2033814" y="455285"/>
                  <a:pt x="2033814" y="1016907"/>
                </a:cubicBezTo>
                <a:lnTo>
                  <a:pt x="2029163" y="1109013"/>
                </a:lnTo>
                <a:lnTo>
                  <a:pt x="4651" y="1109013"/>
                </a:lnTo>
                <a:lnTo>
                  <a:pt x="0" y="1016907"/>
                </a:lnTo>
                <a:cubicBezTo>
                  <a:pt x="0" y="455285"/>
                  <a:pt x="455285" y="0"/>
                  <a:pt x="1016907" y="0"/>
                </a:cubicBezTo>
                <a:close/>
              </a:path>
            </a:pathLst>
          </a:custGeom>
          <a:solidFill>
            <a:srgbClr val="F6CB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PA_任意多边形 92"/>
          <p:cNvSpPr/>
          <p:nvPr>
            <p:custDataLst>
              <p:tags r:id="rId12"/>
            </p:custDataLst>
          </p:nvPr>
        </p:nvSpPr>
        <p:spPr>
          <a:xfrm rot="16200000">
            <a:off x="2150796" y="5263089"/>
            <a:ext cx="180000" cy="2333482"/>
          </a:xfrm>
          <a:custGeom>
            <a:avLst/>
            <a:gdLst>
              <a:gd name="connsiteX0" fmla="*/ 180000 w 180000"/>
              <a:gd name="connsiteY0" fmla="*/ 0 h 2333482"/>
              <a:gd name="connsiteX1" fmla="*/ 180000 w 180000"/>
              <a:gd name="connsiteY1" fmla="*/ 2153482 h 2333482"/>
              <a:gd name="connsiteX2" fmla="*/ 0 w 180000"/>
              <a:gd name="connsiteY2" fmla="*/ 2333482 h 2333482"/>
              <a:gd name="connsiteX3" fmla="*/ 0 w 180000"/>
              <a:gd name="connsiteY3" fmla="*/ 0 h 2333482"/>
              <a:gd name="connsiteX4" fmla="*/ 180000 w 180000"/>
              <a:gd name="connsiteY4" fmla="*/ 0 h 233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33482">
                <a:moveTo>
                  <a:pt x="180000" y="0"/>
                </a:moveTo>
                <a:lnTo>
                  <a:pt x="180000" y="2153482"/>
                </a:lnTo>
                <a:lnTo>
                  <a:pt x="0" y="2333482"/>
                </a:lnTo>
                <a:lnTo>
                  <a:pt x="0" y="0"/>
                </a:lnTo>
                <a:lnTo>
                  <a:pt x="1800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PA_任意多边形 88"/>
          <p:cNvSpPr/>
          <p:nvPr>
            <p:custDataLst>
              <p:tags r:id="rId13"/>
            </p:custDataLst>
          </p:nvPr>
        </p:nvSpPr>
        <p:spPr>
          <a:xfrm rot="16200000">
            <a:off x="1446043" y="4558335"/>
            <a:ext cx="139507" cy="883482"/>
          </a:xfrm>
          <a:custGeom>
            <a:avLst/>
            <a:gdLst>
              <a:gd name="connsiteX0" fmla="*/ 139507 w 139507"/>
              <a:gd name="connsiteY0" fmla="*/ 0 h 883482"/>
              <a:gd name="connsiteX1" fmla="*/ 139507 w 139507"/>
              <a:gd name="connsiteY1" fmla="*/ 743975 h 883482"/>
              <a:gd name="connsiteX2" fmla="*/ 0 w 139507"/>
              <a:gd name="connsiteY2" fmla="*/ 883482 h 883482"/>
              <a:gd name="connsiteX3" fmla="*/ 0 w 139507"/>
              <a:gd name="connsiteY3" fmla="*/ 0 h 883482"/>
              <a:gd name="connsiteX4" fmla="*/ 139507 w 139507"/>
              <a:gd name="connsiteY4" fmla="*/ 0 h 88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9507" h="883482">
                <a:moveTo>
                  <a:pt x="139507" y="0"/>
                </a:moveTo>
                <a:lnTo>
                  <a:pt x="139507" y="743975"/>
                </a:lnTo>
                <a:lnTo>
                  <a:pt x="0" y="883482"/>
                </a:lnTo>
                <a:lnTo>
                  <a:pt x="0" y="0"/>
                </a:lnTo>
                <a:lnTo>
                  <a:pt x="13950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PA_任意多边形 85"/>
          <p:cNvSpPr/>
          <p:nvPr>
            <p:custDataLst>
              <p:tags r:id="rId14"/>
            </p:custDataLst>
          </p:nvPr>
        </p:nvSpPr>
        <p:spPr>
          <a:xfrm rot="16200000">
            <a:off x="1605796" y="4718089"/>
            <a:ext cx="137500" cy="1200982"/>
          </a:xfrm>
          <a:custGeom>
            <a:avLst/>
            <a:gdLst>
              <a:gd name="connsiteX0" fmla="*/ 137500 w 137500"/>
              <a:gd name="connsiteY0" fmla="*/ 0 h 1200982"/>
              <a:gd name="connsiteX1" fmla="*/ 137500 w 137500"/>
              <a:gd name="connsiteY1" fmla="*/ 1063482 h 1200982"/>
              <a:gd name="connsiteX2" fmla="*/ 0 w 137500"/>
              <a:gd name="connsiteY2" fmla="*/ 1200982 h 1200982"/>
              <a:gd name="connsiteX3" fmla="*/ 0 w 137500"/>
              <a:gd name="connsiteY3" fmla="*/ 0 h 1200982"/>
              <a:gd name="connsiteX4" fmla="*/ 137500 w 137500"/>
              <a:gd name="connsiteY4" fmla="*/ 0 h 1200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500" h="1200982">
                <a:moveTo>
                  <a:pt x="137500" y="0"/>
                </a:moveTo>
                <a:lnTo>
                  <a:pt x="137500" y="1063482"/>
                </a:lnTo>
                <a:lnTo>
                  <a:pt x="0" y="1200982"/>
                </a:lnTo>
                <a:lnTo>
                  <a:pt x="0" y="0"/>
                </a:lnTo>
                <a:lnTo>
                  <a:pt x="1375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PA_任意多边形 82"/>
          <p:cNvSpPr/>
          <p:nvPr>
            <p:custDataLst>
              <p:tags r:id="rId15"/>
            </p:custDataLst>
          </p:nvPr>
        </p:nvSpPr>
        <p:spPr>
          <a:xfrm rot="16200000">
            <a:off x="1764546" y="4876839"/>
            <a:ext cx="137500" cy="1518482"/>
          </a:xfrm>
          <a:custGeom>
            <a:avLst/>
            <a:gdLst>
              <a:gd name="connsiteX0" fmla="*/ 137500 w 137500"/>
              <a:gd name="connsiteY0" fmla="*/ 0 h 1518482"/>
              <a:gd name="connsiteX1" fmla="*/ 137500 w 137500"/>
              <a:gd name="connsiteY1" fmla="*/ 1380982 h 1518482"/>
              <a:gd name="connsiteX2" fmla="*/ 0 w 137500"/>
              <a:gd name="connsiteY2" fmla="*/ 1518482 h 1518482"/>
              <a:gd name="connsiteX3" fmla="*/ 0 w 137500"/>
              <a:gd name="connsiteY3" fmla="*/ 0 h 1518482"/>
              <a:gd name="connsiteX4" fmla="*/ 137500 w 137500"/>
              <a:gd name="connsiteY4" fmla="*/ 0 h 1518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500" h="1518482">
                <a:moveTo>
                  <a:pt x="137500" y="0"/>
                </a:moveTo>
                <a:lnTo>
                  <a:pt x="137500" y="1380982"/>
                </a:lnTo>
                <a:lnTo>
                  <a:pt x="0" y="1518482"/>
                </a:lnTo>
                <a:lnTo>
                  <a:pt x="0" y="0"/>
                </a:lnTo>
                <a:lnTo>
                  <a:pt x="1375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PA_任意多边形 79"/>
          <p:cNvSpPr/>
          <p:nvPr>
            <p:custDataLst>
              <p:tags r:id="rId16"/>
            </p:custDataLst>
          </p:nvPr>
        </p:nvSpPr>
        <p:spPr>
          <a:xfrm rot="16200000">
            <a:off x="1923296" y="5035589"/>
            <a:ext cx="137500" cy="1835982"/>
          </a:xfrm>
          <a:custGeom>
            <a:avLst/>
            <a:gdLst>
              <a:gd name="connsiteX0" fmla="*/ 137500 w 137500"/>
              <a:gd name="connsiteY0" fmla="*/ 0 h 1835982"/>
              <a:gd name="connsiteX1" fmla="*/ 137500 w 137500"/>
              <a:gd name="connsiteY1" fmla="*/ 1698482 h 1835982"/>
              <a:gd name="connsiteX2" fmla="*/ 0 w 137500"/>
              <a:gd name="connsiteY2" fmla="*/ 1835982 h 1835982"/>
              <a:gd name="connsiteX3" fmla="*/ 0 w 137500"/>
              <a:gd name="connsiteY3" fmla="*/ 0 h 1835982"/>
              <a:gd name="connsiteX4" fmla="*/ 137500 w 137500"/>
              <a:gd name="connsiteY4" fmla="*/ 0 h 183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500" h="1835982">
                <a:moveTo>
                  <a:pt x="137500" y="0"/>
                </a:moveTo>
                <a:lnTo>
                  <a:pt x="137500" y="1698482"/>
                </a:lnTo>
                <a:lnTo>
                  <a:pt x="0" y="1835982"/>
                </a:lnTo>
                <a:lnTo>
                  <a:pt x="0" y="0"/>
                </a:lnTo>
                <a:lnTo>
                  <a:pt x="1375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PA_任意多边形 76"/>
          <p:cNvSpPr/>
          <p:nvPr>
            <p:custDataLst>
              <p:tags r:id="rId17"/>
            </p:custDataLst>
          </p:nvPr>
        </p:nvSpPr>
        <p:spPr>
          <a:xfrm rot="16200000">
            <a:off x="2082046" y="5194339"/>
            <a:ext cx="137500" cy="2153482"/>
          </a:xfrm>
          <a:custGeom>
            <a:avLst/>
            <a:gdLst>
              <a:gd name="connsiteX0" fmla="*/ 137500 w 137500"/>
              <a:gd name="connsiteY0" fmla="*/ 0 h 2153482"/>
              <a:gd name="connsiteX1" fmla="*/ 137500 w 137500"/>
              <a:gd name="connsiteY1" fmla="*/ 2015982 h 2153482"/>
              <a:gd name="connsiteX2" fmla="*/ 0 w 137500"/>
              <a:gd name="connsiteY2" fmla="*/ 2153482 h 2153482"/>
              <a:gd name="connsiteX3" fmla="*/ 0 w 137500"/>
              <a:gd name="connsiteY3" fmla="*/ 0 h 2153482"/>
              <a:gd name="connsiteX4" fmla="*/ 137500 w 137500"/>
              <a:gd name="connsiteY4" fmla="*/ 0 h 215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500" h="2153482">
                <a:moveTo>
                  <a:pt x="137500" y="0"/>
                </a:moveTo>
                <a:lnTo>
                  <a:pt x="137500" y="2015982"/>
                </a:lnTo>
                <a:lnTo>
                  <a:pt x="0" y="2153482"/>
                </a:lnTo>
                <a:lnTo>
                  <a:pt x="0" y="0"/>
                </a:lnTo>
                <a:lnTo>
                  <a:pt x="1375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PA_组合 4"/>
          <p:cNvGrpSpPr>
            <a:grpSpLocks noChangeAspect="1"/>
          </p:cNvGrpSpPr>
          <p:nvPr>
            <p:custDataLst>
              <p:tags r:id="rId18"/>
            </p:custDataLst>
          </p:nvPr>
        </p:nvGrpSpPr>
        <p:grpSpPr bwMode="auto">
          <a:xfrm flipH="1">
            <a:off x="8851900" y="2028640"/>
            <a:ext cx="6575425" cy="1654175"/>
            <a:chOff x="0" y="145"/>
            <a:chExt cx="4142" cy="1042"/>
          </a:xfrm>
        </p:grpSpPr>
        <p:sp>
          <p:nvSpPr>
            <p:cNvPr id="59" name="Freeform 7"/>
            <p:cNvSpPr>
              <a:spLocks/>
            </p:cNvSpPr>
            <p:nvPr/>
          </p:nvSpPr>
          <p:spPr bwMode="auto">
            <a:xfrm>
              <a:off x="0" y="1089"/>
              <a:ext cx="3549" cy="98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8"/>
            <p:cNvSpPr>
              <a:spLocks/>
            </p:cNvSpPr>
            <p:nvPr/>
          </p:nvSpPr>
          <p:spPr bwMode="auto">
            <a:xfrm>
              <a:off x="0" y="854"/>
              <a:ext cx="3549" cy="97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9"/>
            <p:cNvSpPr>
              <a:spLocks/>
            </p:cNvSpPr>
            <p:nvPr/>
          </p:nvSpPr>
          <p:spPr bwMode="auto">
            <a:xfrm>
              <a:off x="0" y="616"/>
              <a:ext cx="4142" cy="98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0"/>
            <p:cNvSpPr>
              <a:spLocks/>
            </p:cNvSpPr>
            <p:nvPr/>
          </p:nvSpPr>
          <p:spPr bwMode="auto">
            <a:xfrm>
              <a:off x="0" y="381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1"/>
            <p:cNvSpPr>
              <a:spLocks/>
            </p:cNvSpPr>
            <p:nvPr/>
          </p:nvSpPr>
          <p:spPr bwMode="auto">
            <a:xfrm>
              <a:off x="0" y="145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6" name="PA_文本框 65"/>
          <p:cNvSpPr txBox="1"/>
          <p:nvPr>
            <p:custDataLst>
              <p:tags r:id="rId19"/>
            </p:custDataLst>
          </p:nvPr>
        </p:nvSpPr>
        <p:spPr>
          <a:xfrm>
            <a:off x="686452" y="3309599"/>
            <a:ext cx="4412365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Deck</a:t>
            </a:r>
          </a:p>
        </p:txBody>
      </p:sp>
      <p:sp>
        <p:nvSpPr>
          <p:cNvPr id="67" name="PA_文本框 66"/>
          <p:cNvSpPr txBox="1"/>
          <p:nvPr>
            <p:custDataLst>
              <p:tags r:id="rId20"/>
            </p:custDataLst>
          </p:nvPr>
        </p:nvSpPr>
        <p:spPr>
          <a:xfrm>
            <a:off x="4017402" y="3266677"/>
            <a:ext cx="4491729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Copy</a:t>
            </a:r>
          </a:p>
        </p:txBody>
      </p:sp>
      <p:sp>
        <p:nvSpPr>
          <p:cNvPr id="69" name="PA_文本框 68"/>
          <p:cNvSpPr txBox="1"/>
          <p:nvPr>
            <p:custDataLst>
              <p:tags r:id="rId21"/>
            </p:custDataLst>
          </p:nvPr>
        </p:nvSpPr>
        <p:spPr>
          <a:xfrm>
            <a:off x="3409313" y="4703135"/>
            <a:ext cx="3358175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Tool</a:t>
            </a:r>
          </a:p>
        </p:txBody>
      </p:sp>
      <p:sp>
        <p:nvSpPr>
          <p:cNvPr id="35" name="PA_文本框 65"/>
          <p:cNvSpPr txBox="1"/>
          <p:nvPr>
            <p:custDataLst>
              <p:tags r:id="rId22"/>
            </p:custDataLst>
          </p:nvPr>
        </p:nvSpPr>
        <p:spPr>
          <a:xfrm>
            <a:off x="962488" y="2625925"/>
            <a:ext cx="4939967" cy="969496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r>
              <a:rPr lang="en-US" altLang="zh-TW" sz="6000" dirty="0">
                <a:solidFill>
                  <a:schemeClr val="bg1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LOR</a:t>
            </a:r>
            <a:r>
              <a:rPr lang="zh-TW" altLang="en-US" sz="6000" dirty="0">
                <a:solidFill>
                  <a:schemeClr val="bg1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抄牌工具</a:t>
            </a:r>
            <a:endParaRPr lang="en-US" altLang="zh-CN" sz="6000" dirty="0">
              <a:solidFill>
                <a:schemeClr val="bg1"/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  <p:sp>
        <p:nvSpPr>
          <p:cNvPr id="36" name="PA_文本框 65"/>
          <p:cNvSpPr txBox="1"/>
          <p:nvPr>
            <p:custDataLst>
              <p:tags r:id="rId23"/>
            </p:custDataLst>
          </p:nvPr>
        </p:nvSpPr>
        <p:spPr>
          <a:xfrm rot="2729929">
            <a:off x="1736107" y="5440945"/>
            <a:ext cx="2960406" cy="784830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r>
              <a:rPr lang="zh-TW" altLang="en-US" sz="4800" dirty="0">
                <a:solidFill>
                  <a:schemeClr val="bg1">
                    <a:alpha val="20000"/>
                  </a:schemeClr>
                </a:solidFill>
              </a:rPr>
              <a:t>期末專題</a:t>
            </a:r>
            <a:endParaRPr lang="en-US" altLang="zh-CN" sz="4800" dirty="0">
              <a:solidFill>
                <a:schemeClr val="bg1">
                  <a:alpha val="20000"/>
                </a:schemeClr>
              </a:solidFill>
            </a:endParaRPr>
          </a:p>
        </p:txBody>
      </p:sp>
      <p:sp>
        <p:nvSpPr>
          <p:cNvPr id="38" name="PA_文本框 66"/>
          <p:cNvSpPr txBox="1"/>
          <p:nvPr>
            <p:custDataLst>
              <p:tags r:id="rId24"/>
            </p:custDataLst>
          </p:nvPr>
        </p:nvSpPr>
        <p:spPr>
          <a:xfrm>
            <a:off x="204503" y="-403685"/>
            <a:ext cx="4939966" cy="3724096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TW" sz="239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L</a:t>
            </a:r>
            <a:r>
              <a:rPr lang="en-US" altLang="zh-TW" sz="150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OR</a:t>
            </a:r>
            <a:endParaRPr lang="en-US" altLang="zh-CN" sz="23900" dirty="0">
              <a:solidFill>
                <a:schemeClr val="bg1">
                  <a:lumMod val="95000"/>
                  <a:alpha val="20000"/>
                </a:schemeClr>
              </a:solidFill>
            </a:endParaRPr>
          </a:p>
        </p:txBody>
      </p:sp>
      <p:sp>
        <p:nvSpPr>
          <p:cNvPr id="40" name="PA_文本框 65">
            <a:extLst>
              <a:ext uri="{FF2B5EF4-FFF2-40B4-BE49-F238E27FC236}">
                <a16:creationId xmlns:a16="http://schemas.microsoft.com/office/drawing/2014/main" id="{D9D7849B-24EB-4352-ACB4-DD72E34607F8}"/>
              </a:ext>
            </a:extLst>
          </p:cNvPr>
          <p:cNvSpPr txBox="1"/>
          <p:nvPr>
            <p:custDataLst>
              <p:tags r:id="rId25"/>
            </p:custDataLst>
          </p:nvPr>
        </p:nvSpPr>
        <p:spPr>
          <a:xfrm>
            <a:off x="5318004" y="445736"/>
            <a:ext cx="4939967" cy="115416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r>
              <a:rPr lang="en-US" altLang="zh-TW" sz="3600" dirty="0">
                <a:solidFill>
                  <a:schemeClr val="bg1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Android</a:t>
            </a:r>
          </a:p>
          <a:p>
            <a:r>
              <a:rPr lang="zh-TW" altLang="en-US" sz="3600" dirty="0">
                <a:solidFill>
                  <a:schemeClr val="bg1"/>
                </a:solidFill>
                <a:latin typeface="造字工房悦黑演示版纤细体" pitchFamily="50" charset="-122"/>
                <a:ea typeface="造字工房悦黑演示版纤细体" pitchFamily="50" charset="-122"/>
              </a:rPr>
              <a:t>應用程式開發</a:t>
            </a:r>
            <a:endParaRPr lang="en-US" altLang="zh-CN" sz="3600" dirty="0">
              <a:solidFill>
                <a:schemeClr val="bg1"/>
              </a:solidFill>
              <a:latin typeface="造字工房悦黑演示版纤细体" pitchFamily="50" charset="-122"/>
              <a:ea typeface="造字工房悦黑演示版纤细体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8676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466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2614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362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68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291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2557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2981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397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2232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2219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49" presetClass="entr" presetSubtype="0" decel="100000" fill="hold" grpId="0" nodeType="withEffect">
                                      <p:stCondLst>
                                        <p:cond delay="2768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49" presetClass="entr" presetSubtype="0" decel="100000" fill="hold" grpId="0" nodeType="withEffect">
                                      <p:stCondLst>
                                        <p:cond delay="2531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49" presetClass="entr" presetSubtype="0" decel="100000" fill="hold" grpId="0" nodeType="withEffect">
                                      <p:stCondLst>
                                        <p:cond delay="2206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49" presetClass="entr" presetSubtype="0" decel="100000" fill="hold" grpId="0" nodeType="withEffect">
                                      <p:stCondLst>
                                        <p:cond delay="2768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49" presetClass="entr" presetSubtype="0" decel="100000" fill="hold" grpId="0" nodeType="withEffect">
                                      <p:stCondLst>
                                        <p:cond delay="2768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49" presetClass="entr" presetSubtype="0" decel="100000" fill="hold" grpId="0" nodeType="withEffect">
                                      <p:stCondLst>
                                        <p:cond delay="2206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49" presetClass="entr" presetSubtype="0" decel="100000" fill="hold" grpId="0" nodeType="withEffect">
                                      <p:stCondLst>
                                        <p:cond delay="2768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53" grpId="0" animBg="1"/>
          <p:bldP spid="54" grpId="0" animBg="1"/>
          <p:bldP spid="55" grpId="0" animBg="1"/>
          <p:bldP spid="61" grpId="0" animBg="1"/>
          <p:bldP spid="14" grpId="0" animBg="1"/>
          <p:bldP spid="93" grpId="0" animBg="1"/>
          <p:bldP spid="89" grpId="0" animBg="1"/>
          <p:bldP spid="86" grpId="0" animBg="1"/>
          <p:bldP spid="83" grpId="0" animBg="1"/>
          <p:bldP spid="80" grpId="0" animBg="1"/>
          <p:bldP spid="77" grpId="0" animBg="1"/>
          <p:bldP spid="66" grpId="0"/>
          <p:bldP spid="67" grpId="0"/>
          <p:bldP spid="69" grpId="0"/>
          <p:bldP spid="35" grpId="0"/>
          <p:bldP spid="36" grpId="0"/>
          <p:bldP spid="38" grpId="0"/>
          <p:bldP spid="4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10" presetClass="entr" presetSubtype="0" fill="hold" grpId="0" nodeType="withEffect">
                                      <p:stCondLst>
                                        <p:cond delay="2466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10" presetClass="entr" presetSubtype="0" fill="hold" grpId="0" nodeType="withEffect">
                                      <p:stCondLst>
                                        <p:cond delay="2614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362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968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1291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2557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2981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10" presetClass="entr" presetSubtype="0" fill="hold" grpId="0" nodeType="withEffect">
                                      <p:stCondLst>
                                        <p:cond delay="1397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10" presetClass="entr" presetSubtype="0" fill="hold" grpId="0" nodeType="withEffect">
                                      <p:stCondLst>
                                        <p:cond delay="2232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2219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49" presetClass="entr" presetSubtype="0" decel="100000" fill="hold" grpId="0" nodeType="withEffect">
                                      <p:stCondLst>
                                        <p:cond delay="2768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7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49" presetClass="entr" presetSubtype="0" decel="100000" fill="hold" grpId="0" nodeType="withEffect">
                                      <p:stCondLst>
                                        <p:cond delay="2531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75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75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49" presetClass="entr" presetSubtype="0" decel="100000" fill="hold" grpId="0" nodeType="withEffect">
                                      <p:stCondLst>
                                        <p:cond delay="2206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75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2" dur="75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49" presetClass="entr" presetSubtype="0" decel="100000" fill="hold" grpId="0" nodeType="withEffect">
                                      <p:stCondLst>
                                        <p:cond delay="2768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5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7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75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49" presetClass="entr" presetSubtype="0" decel="100000" fill="hold" grpId="0" nodeType="withEffect">
                                      <p:stCondLst>
                                        <p:cond delay="2768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3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4" dur="75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49" presetClass="entr" presetSubtype="0" decel="100000" fill="hold" grpId="0" nodeType="withEffect">
                                      <p:stCondLst>
                                        <p:cond delay="2206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7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75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49" presetClass="entr" presetSubtype="0" decel="100000" fill="hold" grpId="0" nodeType="withEffect">
                                      <p:stCondLst>
                                        <p:cond delay="2768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7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75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2" grpId="0" animBg="1"/>
          <p:bldP spid="53" grpId="0" animBg="1"/>
          <p:bldP spid="54" grpId="0" animBg="1"/>
          <p:bldP spid="55" grpId="0" animBg="1"/>
          <p:bldP spid="61" grpId="0" animBg="1"/>
          <p:bldP spid="14" grpId="0" animBg="1"/>
          <p:bldP spid="93" grpId="0" animBg="1"/>
          <p:bldP spid="89" grpId="0" animBg="1"/>
          <p:bldP spid="86" grpId="0" animBg="1"/>
          <p:bldP spid="83" grpId="0" animBg="1"/>
          <p:bldP spid="80" grpId="0" animBg="1"/>
          <p:bldP spid="77" grpId="0" animBg="1"/>
          <p:bldP spid="66" grpId="0"/>
          <p:bldP spid="67" grpId="0"/>
          <p:bldP spid="69" grpId="0"/>
          <p:bldP spid="35" grpId="0"/>
          <p:bldP spid="36" grpId="0"/>
          <p:bldP spid="38" grpId="0"/>
          <p:bldP spid="40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0" y="5374967"/>
            <a:ext cx="6575425" cy="153988"/>
          </a:xfrm>
          <a:custGeom>
            <a:avLst/>
            <a:gdLst>
              <a:gd name="T0" fmla="*/ 0 w 2728"/>
              <a:gd name="T1" fmla="*/ 0 h 64"/>
              <a:gd name="T2" fmla="*/ 195 w 2728"/>
              <a:gd name="T3" fmla="*/ 64 h 64"/>
              <a:gd name="T4" fmla="*/ 390 w 2728"/>
              <a:gd name="T5" fmla="*/ 0 h 64"/>
              <a:gd name="T6" fmla="*/ 584 w 2728"/>
              <a:gd name="T7" fmla="*/ 64 h 64"/>
              <a:gd name="T8" fmla="*/ 779 w 2728"/>
              <a:gd name="T9" fmla="*/ 0 h 64"/>
              <a:gd name="T10" fmla="*/ 974 w 2728"/>
              <a:gd name="T11" fmla="*/ 64 h 64"/>
              <a:gd name="T12" fmla="*/ 1169 w 2728"/>
              <a:gd name="T13" fmla="*/ 0 h 64"/>
              <a:gd name="T14" fmla="*/ 1364 w 2728"/>
              <a:gd name="T15" fmla="*/ 64 h 64"/>
              <a:gd name="T16" fmla="*/ 1559 w 2728"/>
              <a:gd name="T17" fmla="*/ 0 h 64"/>
              <a:gd name="T18" fmla="*/ 1753 w 2728"/>
              <a:gd name="T19" fmla="*/ 64 h 64"/>
              <a:gd name="T20" fmla="*/ 1948 w 2728"/>
              <a:gd name="T21" fmla="*/ 0 h 64"/>
              <a:gd name="T22" fmla="*/ 2143 w 2728"/>
              <a:gd name="T23" fmla="*/ 64 h 64"/>
              <a:gd name="T24" fmla="*/ 2338 w 2728"/>
              <a:gd name="T25" fmla="*/ 0 h 64"/>
              <a:gd name="T26" fmla="*/ 2533 w 2728"/>
              <a:gd name="T27" fmla="*/ 64 h 64"/>
              <a:gd name="T28" fmla="*/ 2728 w 2728"/>
              <a:gd name="T2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28" h="64">
                <a:moveTo>
                  <a:pt x="0" y="0"/>
                </a:moveTo>
                <a:cubicBezTo>
                  <a:pt x="97" y="0"/>
                  <a:pt x="97" y="64"/>
                  <a:pt x="195" y="64"/>
                </a:cubicBezTo>
                <a:cubicBezTo>
                  <a:pt x="292" y="64"/>
                  <a:pt x="292" y="0"/>
                  <a:pt x="390" y="0"/>
                </a:cubicBezTo>
                <a:cubicBezTo>
                  <a:pt x="487" y="0"/>
                  <a:pt x="487" y="64"/>
                  <a:pt x="584" y="64"/>
                </a:cubicBezTo>
                <a:cubicBezTo>
                  <a:pt x="682" y="64"/>
                  <a:pt x="682" y="0"/>
                  <a:pt x="779" y="0"/>
                </a:cubicBezTo>
                <a:cubicBezTo>
                  <a:pt x="877" y="0"/>
                  <a:pt x="877" y="64"/>
                  <a:pt x="974" y="64"/>
                </a:cubicBezTo>
                <a:cubicBezTo>
                  <a:pt x="1071" y="64"/>
                  <a:pt x="1071" y="0"/>
                  <a:pt x="1169" y="0"/>
                </a:cubicBezTo>
                <a:cubicBezTo>
                  <a:pt x="1266" y="0"/>
                  <a:pt x="1266" y="64"/>
                  <a:pt x="1364" y="64"/>
                </a:cubicBezTo>
                <a:cubicBezTo>
                  <a:pt x="1461" y="64"/>
                  <a:pt x="1461" y="0"/>
                  <a:pt x="1559" y="0"/>
                </a:cubicBezTo>
                <a:cubicBezTo>
                  <a:pt x="1656" y="0"/>
                  <a:pt x="1656" y="64"/>
                  <a:pt x="1753" y="64"/>
                </a:cubicBezTo>
                <a:cubicBezTo>
                  <a:pt x="1851" y="64"/>
                  <a:pt x="1851" y="0"/>
                  <a:pt x="1948" y="0"/>
                </a:cubicBezTo>
                <a:cubicBezTo>
                  <a:pt x="2046" y="0"/>
                  <a:pt x="2046" y="64"/>
                  <a:pt x="2143" y="64"/>
                </a:cubicBezTo>
                <a:cubicBezTo>
                  <a:pt x="2241" y="64"/>
                  <a:pt x="2241" y="0"/>
                  <a:pt x="2338" y="0"/>
                </a:cubicBezTo>
                <a:cubicBezTo>
                  <a:pt x="2435" y="0"/>
                  <a:pt x="2435" y="64"/>
                  <a:pt x="2533" y="64"/>
                </a:cubicBezTo>
                <a:cubicBezTo>
                  <a:pt x="2630" y="64"/>
                  <a:pt x="2630" y="0"/>
                  <a:pt x="2728" y="0"/>
                </a:cubicBezTo>
              </a:path>
            </a:pathLst>
          </a:custGeom>
          <a:noFill/>
          <a:ln w="49213" cap="flat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91449" y="769837"/>
            <a:ext cx="9637570" cy="5883515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129019" y="208857"/>
            <a:ext cx="347914" cy="347914"/>
          </a:xfrm>
          <a:prstGeom prst="ellipse">
            <a:avLst/>
          </a:prstGeom>
          <a:solidFill>
            <a:srgbClr val="EF9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 rot="18900000" flipH="1">
            <a:off x="1894851" y="1265390"/>
            <a:ext cx="1052629" cy="1051602"/>
          </a:xfrm>
          <a:custGeom>
            <a:avLst/>
            <a:gdLst>
              <a:gd name="connsiteX0" fmla="*/ 146050 w 3840564"/>
              <a:gd name="connsiteY0" fmla="*/ 1184213 h 3836816"/>
              <a:gd name="connsiteX1" fmla="*/ 146050 w 3840564"/>
              <a:gd name="connsiteY1" fmla="*/ 2652603 h 3836816"/>
              <a:gd name="connsiteX2" fmla="*/ 86332 w 3840564"/>
              <a:gd name="connsiteY2" fmla="*/ 2489441 h 3836816"/>
              <a:gd name="connsiteX3" fmla="*/ 0 w 3840564"/>
              <a:gd name="connsiteY3" fmla="*/ 1918408 h 3836816"/>
              <a:gd name="connsiteX4" fmla="*/ 86332 w 3840564"/>
              <a:gd name="connsiteY4" fmla="*/ 1347375 h 3836816"/>
              <a:gd name="connsiteX5" fmla="*/ 3635548 w 3840564"/>
              <a:gd name="connsiteY5" fmla="*/ 1058621 h 3836816"/>
              <a:gd name="connsiteX6" fmla="*/ 3689659 w 3840564"/>
              <a:gd name="connsiteY6" fmla="*/ 1170948 h 3836816"/>
              <a:gd name="connsiteX7" fmla="*/ 3840564 w 3840564"/>
              <a:gd name="connsiteY7" fmla="*/ 1918408 h 3836816"/>
              <a:gd name="connsiteX8" fmla="*/ 3689659 w 3840564"/>
              <a:gd name="connsiteY8" fmla="*/ 2665868 h 3836816"/>
              <a:gd name="connsiteX9" fmla="*/ 3635548 w 3840564"/>
              <a:gd name="connsiteY9" fmla="*/ 2778195 h 3836816"/>
              <a:gd name="connsiteX10" fmla="*/ 571345 w 3840564"/>
              <a:gd name="connsiteY10" fmla="*/ 552469 h 3836816"/>
              <a:gd name="connsiteX11" fmla="*/ 571345 w 3840564"/>
              <a:gd name="connsiteY11" fmla="*/ 3284347 h 3836816"/>
              <a:gd name="connsiteX12" fmla="*/ 562438 w 3840564"/>
              <a:gd name="connsiteY12" fmla="*/ 3276252 h 3836816"/>
              <a:gd name="connsiteX13" fmla="*/ 327954 w 3840564"/>
              <a:gd name="connsiteY13" fmla="*/ 2992056 h 3836816"/>
              <a:gd name="connsiteX14" fmla="*/ 279245 w 3840564"/>
              <a:gd name="connsiteY14" fmla="*/ 2911878 h 3836816"/>
              <a:gd name="connsiteX15" fmla="*/ 279245 w 3840564"/>
              <a:gd name="connsiteY15" fmla="*/ 924938 h 3836816"/>
              <a:gd name="connsiteX16" fmla="*/ 327954 w 3840564"/>
              <a:gd name="connsiteY16" fmla="*/ 844760 h 3836816"/>
              <a:gd name="connsiteX17" fmla="*/ 562438 w 3840564"/>
              <a:gd name="connsiteY17" fmla="*/ 560564 h 3836816"/>
              <a:gd name="connsiteX18" fmla="*/ 3216011 w 3840564"/>
              <a:gd name="connsiteY18" fmla="*/ 504110 h 3836816"/>
              <a:gd name="connsiteX19" fmla="*/ 3278126 w 3840564"/>
              <a:gd name="connsiteY19" fmla="*/ 560564 h 3836816"/>
              <a:gd name="connsiteX20" fmla="*/ 3402065 w 3840564"/>
              <a:gd name="connsiteY20" fmla="*/ 696931 h 3836816"/>
              <a:gd name="connsiteX21" fmla="*/ 3508111 w 3840564"/>
              <a:gd name="connsiteY21" fmla="*/ 838744 h 3836816"/>
              <a:gd name="connsiteX22" fmla="*/ 3508111 w 3840564"/>
              <a:gd name="connsiteY22" fmla="*/ 2998073 h 3836816"/>
              <a:gd name="connsiteX23" fmla="*/ 3402065 w 3840564"/>
              <a:gd name="connsiteY23" fmla="*/ 3139885 h 3836816"/>
              <a:gd name="connsiteX24" fmla="*/ 3278126 w 3840564"/>
              <a:gd name="connsiteY24" fmla="*/ 3276252 h 3836816"/>
              <a:gd name="connsiteX25" fmla="*/ 3216011 w 3840564"/>
              <a:gd name="connsiteY25" fmla="*/ 3332706 h 3836816"/>
              <a:gd name="connsiteX26" fmla="*/ 990883 w 3840564"/>
              <a:gd name="connsiteY26" fmla="*/ 238447 h 3836816"/>
              <a:gd name="connsiteX27" fmla="*/ 990883 w 3840564"/>
              <a:gd name="connsiteY27" fmla="*/ 3598369 h 3836816"/>
              <a:gd name="connsiteX28" fmla="*/ 846634 w 3840564"/>
              <a:gd name="connsiteY28" fmla="*/ 3510736 h 3836816"/>
              <a:gd name="connsiteX29" fmla="*/ 698805 w 3840564"/>
              <a:gd name="connsiteY29" fmla="*/ 3400191 h 3836816"/>
              <a:gd name="connsiteX30" fmla="*/ 698783 w 3840564"/>
              <a:gd name="connsiteY30" fmla="*/ 3400171 h 3836816"/>
              <a:gd name="connsiteX31" fmla="*/ 698783 w 3840564"/>
              <a:gd name="connsiteY31" fmla="*/ 436645 h 3836816"/>
              <a:gd name="connsiteX32" fmla="*/ 698805 w 3840564"/>
              <a:gd name="connsiteY32" fmla="*/ 436625 h 3836816"/>
              <a:gd name="connsiteX33" fmla="*/ 846634 w 3840564"/>
              <a:gd name="connsiteY33" fmla="*/ 326080 h 3836816"/>
              <a:gd name="connsiteX34" fmla="*/ 2796472 w 3840564"/>
              <a:gd name="connsiteY34" fmla="*/ 211044 h 3836816"/>
              <a:gd name="connsiteX35" fmla="*/ 2835602 w 3840564"/>
              <a:gd name="connsiteY35" fmla="*/ 229894 h 3836816"/>
              <a:gd name="connsiteX36" fmla="*/ 2993930 w 3840564"/>
              <a:gd name="connsiteY36" fmla="*/ 326080 h 3836816"/>
              <a:gd name="connsiteX37" fmla="*/ 3088572 w 3840564"/>
              <a:gd name="connsiteY37" fmla="*/ 396852 h 3836816"/>
              <a:gd name="connsiteX38" fmla="*/ 3088572 w 3840564"/>
              <a:gd name="connsiteY38" fmla="*/ 3439964 h 3836816"/>
              <a:gd name="connsiteX39" fmla="*/ 2993930 w 3840564"/>
              <a:gd name="connsiteY39" fmla="*/ 3510736 h 3836816"/>
              <a:gd name="connsiteX40" fmla="*/ 2835602 w 3840564"/>
              <a:gd name="connsiteY40" fmla="*/ 3606922 h 3836816"/>
              <a:gd name="connsiteX41" fmla="*/ 2796472 w 3840564"/>
              <a:gd name="connsiteY41" fmla="*/ 3625772 h 3836816"/>
              <a:gd name="connsiteX42" fmla="*/ 1410421 w 3840564"/>
              <a:gd name="connsiteY42" fmla="*/ 68729 h 3836816"/>
              <a:gd name="connsiteX43" fmla="*/ 1410421 w 3840564"/>
              <a:gd name="connsiteY43" fmla="*/ 3768087 h 3836816"/>
              <a:gd name="connsiteX44" fmla="*/ 1349249 w 3840564"/>
              <a:gd name="connsiteY44" fmla="*/ 3752358 h 3836816"/>
              <a:gd name="connsiteX45" fmla="*/ 1172822 w 3840564"/>
              <a:gd name="connsiteY45" fmla="*/ 3687785 h 3836816"/>
              <a:gd name="connsiteX46" fmla="*/ 1118321 w 3840564"/>
              <a:gd name="connsiteY46" fmla="*/ 3661531 h 3836816"/>
              <a:gd name="connsiteX47" fmla="*/ 1118321 w 3840564"/>
              <a:gd name="connsiteY47" fmla="*/ 175286 h 3836816"/>
              <a:gd name="connsiteX48" fmla="*/ 1172822 w 3840564"/>
              <a:gd name="connsiteY48" fmla="*/ 149031 h 3836816"/>
              <a:gd name="connsiteX49" fmla="*/ 1349249 w 3840564"/>
              <a:gd name="connsiteY49" fmla="*/ 84458 h 3836816"/>
              <a:gd name="connsiteX50" fmla="*/ 2376935 w 3840564"/>
              <a:gd name="connsiteY50" fmla="*/ 55049 h 3836816"/>
              <a:gd name="connsiteX51" fmla="*/ 2491315 w 3840564"/>
              <a:gd name="connsiteY51" fmla="*/ 84459 h 3836816"/>
              <a:gd name="connsiteX52" fmla="*/ 2667742 w 3840564"/>
              <a:gd name="connsiteY52" fmla="*/ 149032 h 3836816"/>
              <a:gd name="connsiteX53" fmla="*/ 2669035 w 3840564"/>
              <a:gd name="connsiteY53" fmla="*/ 149655 h 3836816"/>
              <a:gd name="connsiteX54" fmla="*/ 2669035 w 3840564"/>
              <a:gd name="connsiteY54" fmla="*/ 3687163 h 3836816"/>
              <a:gd name="connsiteX55" fmla="*/ 2667742 w 3840564"/>
              <a:gd name="connsiteY55" fmla="*/ 3687786 h 3836816"/>
              <a:gd name="connsiteX56" fmla="*/ 2491315 w 3840564"/>
              <a:gd name="connsiteY56" fmla="*/ 3752359 h 3836816"/>
              <a:gd name="connsiteX57" fmla="*/ 2376935 w 3840564"/>
              <a:gd name="connsiteY57" fmla="*/ 3781770 h 3836816"/>
              <a:gd name="connsiteX58" fmla="*/ 1829959 w 3840564"/>
              <a:gd name="connsiteY58" fmla="*/ 2687 h 3836816"/>
              <a:gd name="connsiteX59" fmla="*/ 1829959 w 3840564"/>
              <a:gd name="connsiteY59" fmla="*/ 3834129 h 3836816"/>
              <a:gd name="connsiteX60" fmla="*/ 1723944 w 3840564"/>
              <a:gd name="connsiteY60" fmla="*/ 3828776 h 3836816"/>
              <a:gd name="connsiteX61" fmla="*/ 1537859 w 3840564"/>
              <a:gd name="connsiteY61" fmla="*/ 3800376 h 3836816"/>
              <a:gd name="connsiteX62" fmla="*/ 1537859 w 3840564"/>
              <a:gd name="connsiteY62" fmla="*/ 36440 h 3836816"/>
              <a:gd name="connsiteX63" fmla="*/ 1723944 w 3840564"/>
              <a:gd name="connsiteY63" fmla="*/ 8040 h 3836816"/>
              <a:gd name="connsiteX64" fmla="*/ 1957397 w 3840564"/>
              <a:gd name="connsiteY64" fmla="*/ 0 h 3836816"/>
              <a:gd name="connsiteX65" fmla="*/ 2116620 w 3840564"/>
              <a:gd name="connsiteY65" fmla="*/ 8040 h 3836816"/>
              <a:gd name="connsiteX66" fmla="*/ 2249497 w 3840564"/>
              <a:gd name="connsiteY66" fmla="*/ 28319 h 3836816"/>
              <a:gd name="connsiteX67" fmla="*/ 2249497 w 3840564"/>
              <a:gd name="connsiteY67" fmla="*/ 3808497 h 3836816"/>
              <a:gd name="connsiteX68" fmla="*/ 2116620 w 3840564"/>
              <a:gd name="connsiteY68" fmla="*/ 3828776 h 3836816"/>
              <a:gd name="connsiteX69" fmla="*/ 1957397 w 3840564"/>
              <a:gd name="connsiteY69" fmla="*/ 3836816 h 383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840564" h="3836816">
                <a:moveTo>
                  <a:pt x="146050" y="1184213"/>
                </a:moveTo>
                <a:lnTo>
                  <a:pt x="146050" y="2652603"/>
                </a:lnTo>
                <a:lnTo>
                  <a:pt x="86332" y="2489441"/>
                </a:lnTo>
                <a:cubicBezTo>
                  <a:pt x="30225" y="2309052"/>
                  <a:pt x="0" y="2117260"/>
                  <a:pt x="0" y="1918408"/>
                </a:cubicBezTo>
                <a:cubicBezTo>
                  <a:pt x="0" y="1719557"/>
                  <a:pt x="30225" y="1527764"/>
                  <a:pt x="86332" y="1347375"/>
                </a:cubicBezTo>
                <a:close/>
                <a:moveTo>
                  <a:pt x="3635548" y="1058621"/>
                </a:moveTo>
                <a:lnTo>
                  <a:pt x="3689659" y="1170948"/>
                </a:lnTo>
                <a:cubicBezTo>
                  <a:pt x="3786830" y="1400687"/>
                  <a:pt x="3840564" y="1653273"/>
                  <a:pt x="3840564" y="1918408"/>
                </a:cubicBezTo>
                <a:cubicBezTo>
                  <a:pt x="3840564" y="2183544"/>
                  <a:pt x="3786830" y="2436129"/>
                  <a:pt x="3689659" y="2665868"/>
                </a:cubicBezTo>
                <a:lnTo>
                  <a:pt x="3635548" y="2778195"/>
                </a:lnTo>
                <a:close/>
                <a:moveTo>
                  <a:pt x="571345" y="552469"/>
                </a:moveTo>
                <a:lnTo>
                  <a:pt x="571345" y="3284347"/>
                </a:lnTo>
                <a:lnTo>
                  <a:pt x="562438" y="3276252"/>
                </a:lnTo>
                <a:cubicBezTo>
                  <a:pt x="475562" y="3189377"/>
                  <a:pt x="396972" y="3094216"/>
                  <a:pt x="327954" y="2992056"/>
                </a:cubicBezTo>
                <a:lnTo>
                  <a:pt x="279245" y="2911878"/>
                </a:lnTo>
                <a:lnTo>
                  <a:pt x="279245" y="924938"/>
                </a:lnTo>
                <a:lnTo>
                  <a:pt x="327954" y="844760"/>
                </a:lnTo>
                <a:cubicBezTo>
                  <a:pt x="396972" y="742601"/>
                  <a:pt x="475562" y="647440"/>
                  <a:pt x="562438" y="560564"/>
                </a:cubicBezTo>
                <a:close/>
                <a:moveTo>
                  <a:pt x="3216011" y="504110"/>
                </a:moveTo>
                <a:lnTo>
                  <a:pt x="3278126" y="560564"/>
                </a:lnTo>
                <a:cubicBezTo>
                  <a:pt x="3321564" y="604002"/>
                  <a:pt x="3362930" y="649511"/>
                  <a:pt x="3402065" y="696931"/>
                </a:cubicBezTo>
                <a:lnTo>
                  <a:pt x="3508111" y="838744"/>
                </a:lnTo>
                <a:lnTo>
                  <a:pt x="3508111" y="2998073"/>
                </a:lnTo>
                <a:lnTo>
                  <a:pt x="3402065" y="3139885"/>
                </a:lnTo>
                <a:cubicBezTo>
                  <a:pt x="3362930" y="3187305"/>
                  <a:pt x="3321564" y="3232815"/>
                  <a:pt x="3278126" y="3276252"/>
                </a:cubicBezTo>
                <a:lnTo>
                  <a:pt x="3216011" y="3332706"/>
                </a:lnTo>
                <a:close/>
                <a:moveTo>
                  <a:pt x="990883" y="238447"/>
                </a:moveTo>
                <a:lnTo>
                  <a:pt x="990883" y="3598369"/>
                </a:lnTo>
                <a:lnTo>
                  <a:pt x="846634" y="3510736"/>
                </a:lnTo>
                <a:cubicBezTo>
                  <a:pt x="795554" y="3476227"/>
                  <a:pt x="746224" y="3439325"/>
                  <a:pt x="698805" y="3400191"/>
                </a:cubicBezTo>
                <a:lnTo>
                  <a:pt x="698783" y="3400171"/>
                </a:lnTo>
                <a:lnTo>
                  <a:pt x="698783" y="436645"/>
                </a:lnTo>
                <a:lnTo>
                  <a:pt x="698805" y="436625"/>
                </a:lnTo>
                <a:cubicBezTo>
                  <a:pt x="746224" y="397491"/>
                  <a:pt x="795554" y="360589"/>
                  <a:pt x="846634" y="326080"/>
                </a:cubicBezTo>
                <a:close/>
                <a:moveTo>
                  <a:pt x="2796472" y="211044"/>
                </a:moveTo>
                <a:lnTo>
                  <a:pt x="2835602" y="229894"/>
                </a:lnTo>
                <a:cubicBezTo>
                  <a:pt x="2890020" y="259456"/>
                  <a:pt x="2942850" y="291571"/>
                  <a:pt x="2993930" y="326080"/>
                </a:cubicBezTo>
                <a:lnTo>
                  <a:pt x="3088572" y="396852"/>
                </a:lnTo>
                <a:lnTo>
                  <a:pt x="3088572" y="3439964"/>
                </a:lnTo>
                <a:lnTo>
                  <a:pt x="2993930" y="3510736"/>
                </a:lnTo>
                <a:cubicBezTo>
                  <a:pt x="2942850" y="3545245"/>
                  <a:pt x="2890020" y="3577361"/>
                  <a:pt x="2835602" y="3606922"/>
                </a:cubicBezTo>
                <a:lnTo>
                  <a:pt x="2796472" y="3625772"/>
                </a:lnTo>
                <a:close/>
                <a:moveTo>
                  <a:pt x="1410421" y="68729"/>
                </a:moveTo>
                <a:lnTo>
                  <a:pt x="1410421" y="3768087"/>
                </a:lnTo>
                <a:lnTo>
                  <a:pt x="1349249" y="3752358"/>
                </a:lnTo>
                <a:cubicBezTo>
                  <a:pt x="1289119" y="3733656"/>
                  <a:pt x="1230256" y="3712078"/>
                  <a:pt x="1172822" y="3687785"/>
                </a:cubicBezTo>
                <a:lnTo>
                  <a:pt x="1118321" y="3661531"/>
                </a:lnTo>
                <a:lnTo>
                  <a:pt x="1118321" y="175286"/>
                </a:lnTo>
                <a:lnTo>
                  <a:pt x="1172822" y="149031"/>
                </a:lnTo>
                <a:cubicBezTo>
                  <a:pt x="1230256" y="124738"/>
                  <a:pt x="1289119" y="103160"/>
                  <a:pt x="1349249" y="84458"/>
                </a:cubicBezTo>
                <a:close/>
                <a:moveTo>
                  <a:pt x="2376935" y="55049"/>
                </a:moveTo>
                <a:lnTo>
                  <a:pt x="2491315" y="84459"/>
                </a:lnTo>
                <a:cubicBezTo>
                  <a:pt x="2551444" y="103161"/>
                  <a:pt x="2610307" y="124739"/>
                  <a:pt x="2667742" y="149032"/>
                </a:cubicBezTo>
                <a:lnTo>
                  <a:pt x="2669035" y="149655"/>
                </a:lnTo>
                <a:lnTo>
                  <a:pt x="2669035" y="3687163"/>
                </a:lnTo>
                <a:lnTo>
                  <a:pt x="2667742" y="3687786"/>
                </a:lnTo>
                <a:cubicBezTo>
                  <a:pt x="2610307" y="3712079"/>
                  <a:pt x="2551444" y="3733657"/>
                  <a:pt x="2491315" y="3752359"/>
                </a:cubicBezTo>
                <a:lnTo>
                  <a:pt x="2376935" y="3781770"/>
                </a:lnTo>
                <a:close/>
                <a:moveTo>
                  <a:pt x="1829959" y="2687"/>
                </a:moveTo>
                <a:lnTo>
                  <a:pt x="1829959" y="3834129"/>
                </a:lnTo>
                <a:lnTo>
                  <a:pt x="1723944" y="3828776"/>
                </a:lnTo>
                <a:lnTo>
                  <a:pt x="1537859" y="3800376"/>
                </a:lnTo>
                <a:lnTo>
                  <a:pt x="1537859" y="36440"/>
                </a:lnTo>
                <a:lnTo>
                  <a:pt x="1723944" y="8040"/>
                </a:lnTo>
                <a:close/>
                <a:moveTo>
                  <a:pt x="1957397" y="0"/>
                </a:moveTo>
                <a:lnTo>
                  <a:pt x="2116620" y="8040"/>
                </a:lnTo>
                <a:lnTo>
                  <a:pt x="2249497" y="28319"/>
                </a:lnTo>
                <a:lnTo>
                  <a:pt x="2249497" y="3808497"/>
                </a:lnTo>
                <a:lnTo>
                  <a:pt x="2116620" y="3828776"/>
                </a:lnTo>
                <a:lnTo>
                  <a:pt x="1957397" y="3836816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133109" y="1115144"/>
            <a:ext cx="5925789" cy="784830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TW" sz="4800" dirty="0">
                <a:solidFill>
                  <a:srgbClr val="42406F"/>
                </a:solidFill>
              </a:rPr>
              <a:t>LOR </a:t>
            </a:r>
            <a:r>
              <a:rPr lang="en-US" altLang="zh-TW" sz="4800" dirty="0" err="1">
                <a:solidFill>
                  <a:srgbClr val="42406F"/>
                </a:solidFill>
              </a:rPr>
              <a:t>DeckCopyTool</a:t>
            </a:r>
            <a:endParaRPr lang="en-US" altLang="zh-TW" sz="4800" dirty="0">
              <a:solidFill>
                <a:srgbClr val="42406F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C89F6B0-7697-4ABC-86EF-3CC1C9F3F2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417" y="2245281"/>
            <a:ext cx="2408238" cy="4281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2932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" name="弦形 1"/>
          <p:cNvSpPr/>
          <p:nvPr/>
        </p:nvSpPr>
        <p:spPr>
          <a:xfrm>
            <a:off x="10238921" y="4720771"/>
            <a:ext cx="1371600" cy="1371600"/>
          </a:xfrm>
          <a:prstGeom prst="chord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5" name="Rectangle 33"/>
          <p:cNvSpPr/>
          <p:nvPr/>
        </p:nvSpPr>
        <p:spPr>
          <a:xfrm>
            <a:off x="3384642" y="3140652"/>
            <a:ext cx="4421229" cy="489607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/>
            <a:r>
              <a:rPr lang="en-US" altLang="zh-CN" sz="4400" noProof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GUI </a:t>
            </a:r>
            <a:r>
              <a:rPr lang="zh-TW" altLang="en-US" sz="4400" noProof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介紹及操作</a:t>
            </a:r>
            <a:endParaRPr lang="en-US" sz="4400" noProof="1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+mn-ea"/>
              <a:sym typeface="+mn-lt"/>
            </a:endParaRPr>
          </a:p>
        </p:txBody>
      </p:sp>
      <p:sp>
        <p:nvSpPr>
          <p:cNvPr id="23" name="PA_库_椭圆 1"/>
          <p:cNvSpPr/>
          <p:nvPr>
            <p:custDataLst>
              <p:tags r:id="rId1"/>
            </p:custDataLst>
          </p:nvPr>
        </p:nvSpPr>
        <p:spPr>
          <a:xfrm>
            <a:off x="2975429" y="765628"/>
            <a:ext cx="5239656" cy="5239656"/>
          </a:xfrm>
          <a:prstGeom prst="ellipse">
            <a:avLst/>
          </a:prstGeom>
          <a:noFill/>
          <a:ln w="57150">
            <a:solidFill>
              <a:srgbClr val="F6CBC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7744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75144" y="88778"/>
            <a:ext cx="9153876" cy="676922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96000" y="247855"/>
            <a:ext cx="4903907" cy="1154162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TW" sz="7200" dirty="0">
                <a:solidFill>
                  <a:srgbClr val="EC9689"/>
                </a:solidFill>
              </a:rPr>
              <a:t>Navigation</a:t>
            </a:r>
            <a:endParaRPr lang="zh-CN" altLang="en-US" sz="7200" dirty="0">
              <a:solidFill>
                <a:srgbClr val="EC9689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11175" y="1451594"/>
            <a:ext cx="2631842" cy="415498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EC9689"/>
                </a:solidFill>
              </a:rPr>
              <a:t>導覽列</a:t>
            </a:r>
            <a:endParaRPr lang="zh-CN" altLang="en-US" sz="2400" b="1" dirty="0">
              <a:solidFill>
                <a:srgbClr val="EC9689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99063" y="2220887"/>
            <a:ext cx="37548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EC9689"/>
                </a:solidFill>
              </a:rPr>
              <a:t>三大功能</a:t>
            </a:r>
            <a:endParaRPr lang="en-US" altLang="zh-TW" dirty="0">
              <a:solidFill>
                <a:srgbClr val="EC9689"/>
              </a:solidFill>
            </a:endParaRPr>
          </a:p>
          <a:p>
            <a:pPr algn="ctr"/>
            <a:endParaRPr lang="en-US" altLang="zh-TW" dirty="0">
              <a:solidFill>
                <a:srgbClr val="EC9689"/>
              </a:solidFill>
            </a:endParaRPr>
          </a:p>
          <a:p>
            <a:pPr marL="342900" indent="-342900">
              <a:buAutoNum type="arabicPeriod"/>
            </a:pPr>
            <a:r>
              <a:rPr lang="en-US" altLang="zh-TW" dirty="0">
                <a:solidFill>
                  <a:srgbClr val="EC9689"/>
                </a:solidFill>
              </a:rPr>
              <a:t>CARDS(</a:t>
            </a:r>
            <a:r>
              <a:rPr lang="zh-TW" altLang="en-US" b="1" dirty="0">
                <a:solidFill>
                  <a:srgbClr val="EC9689"/>
                </a:solidFill>
              </a:rPr>
              <a:t>單張卡片瀏覽</a:t>
            </a:r>
            <a:r>
              <a:rPr lang="en-US" altLang="zh-TW" dirty="0">
                <a:solidFill>
                  <a:srgbClr val="EC9689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zh-TW" dirty="0">
              <a:solidFill>
                <a:srgbClr val="EC9689"/>
              </a:solidFill>
            </a:endParaRPr>
          </a:p>
          <a:p>
            <a:pPr marL="342900" indent="-342900">
              <a:buAutoNum type="arabicPeriod"/>
            </a:pPr>
            <a:r>
              <a:rPr lang="en-US" altLang="zh-TW" dirty="0">
                <a:solidFill>
                  <a:srgbClr val="EC9689"/>
                </a:solidFill>
              </a:rPr>
              <a:t>TIER LIST(</a:t>
            </a:r>
            <a:r>
              <a:rPr lang="zh-TW" altLang="en-US" b="1" dirty="0">
                <a:solidFill>
                  <a:srgbClr val="EC9689"/>
                </a:solidFill>
              </a:rPr>
              <a:t>主流牌組列表</a:t>
            </a:r>
            <a:r>
              <a:rPr lang="en-US" altLang="zh-TW" dirty="0">
                <a:solidFill>
                  <a:srgbClr val="EC9689"/>
                </a:solidFill>
              </a:rPr>
              <a:t>)</a:t>
            </a:r>
          </a:p>
          <a:p>
            <a:pPr marL="342900" indent="-342900">
              <a:buAutoNum type="arabicPeriod"/>
            </a:pPr>
            <a:endParaRPr lang="en-US" altLang="zh-TW" dirty="0">
              <a:solidFill>
                <a:srgbClr val="EC9689"/>
              </a:solidFill>
            </a:endParaRPr>
          </a:p>
          <a:p>
            <a:pPr marL="342900" indent="-342900">
              <a:buAutoNum type="arabicPeriod"/>
            </a:pPr>
            <a:r>
              <a:rPr lang="en-US" altLang="zh-TW" dirty="0">
                <a:solidFill>
                  <a:srgbClr val="EC9689"/>
                </a:solidFill>
              </a:rPr>
              <a:t>SETTING(</a:t>
            </a:r>
            <a:r>
              <a:rPr lang="zh-TW" altLang="en-US" b="1" dirty="0">
                <a:solidFill>
                  <a:srgbClr val="EC9689"/>
                </a:solidFill>
              </a:rPr>
              <a:t>設定</a:t>
            </a:r>
            <a:r>
              <a:rPr lang="en-US" altLang="zh-TW" dirty="0">
                <a:solidFill>
                  <a:srgbClr val="EC9689"/>
                </a:solidFill>
              </a:rPr>
              <a:t>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E7B063-CFF9-45FF-9696-E341FF163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58" y="299599"/>
            <a:ext cx="3570514" cy="6347580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4FB376DB-8B74-4980-821B-5DF7F9A95A17}"/>
              </a:ext>
            </a:extLst>
          </p:cNvPr>
          <p:cNvSpPr/>
          <p:nvPr/>
        </p:nvSpPr>
        <p:spPr>
          <a:xfrm>
            <a:off x="2032986" y="5684928"/>
            <a:ext cx="3781888" cy="551867"/>
          </a:xfrm>
          <a:prstGeom prst="rect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TW" altLang="en-US"/>
          </a:p>
        </p:txBody>
      </p: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903DCF57-B2B6-4B6E-8B52-8D67A710FCB4}"/>
              </a:ext>
            </a:extLst>
          </p:cNvPr>
          <p:cNvCxnSpPr/>
          <p:nvPr/>
        </p:nvCxnSpPr>
        <p:spPr>
          <a:xfrm flipV="1">
            <a:off x="5814874" y="2831977"/>
            <a:ext cx="0" cy="2852951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740AF461-B232-4108-9F73-5A33226DB90C}"/>
              </a:ext>
            </a:extLst>
          </p:cNvPr>
          <p:cNvCxnSpPr/>
          <p:nvPr/>
        </p:nvCxnSpPr>
        <p:spPr>
          <a:xfrm>
            <a:off x="5814874" y="2858610"/>
            <a:ext cx="57704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058DC735-3D5B-4AB7-B61D-B93146A74FB6}"/>
              </a:ext>
            </a:extLst>
          </p:cNvPr>
          <p:cNvCxnSpPr/>
          <p:nvPr/>
        </p:nvCxnSpPr>
        <p:spPr>
          <a:xfrm>
            <a:off x="6391922" y="2220887"/>
            <a:ext cx="0" cy="2031325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53677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75144" y="88778"/>
            <a:ext cx="9153876" cy="676922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79569" y="299599"/>
            <a:ext cx="2800767" cy="1154162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7200" dirty="0">
                <a:solidFill>
                  <a:srgbClr val="EC9689"/>
                </a:solidFill>
              </a:rPr>
              <a:t>Cards</a:t>
            </a:r>
            <a:endParaRPr lang="zh-CN" altLang="en-US" sz="7200" dirty="0">
              <a:solidFill>
                <a:srgbClr val="EC9689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11175" y="1451594"/>
            <a:ext cx="2631842" cy="415498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EC9689"/>
                </a:solidFill>
              </a:rPr>
              <a:t>單張卡片瀏覽</a:t>
            </a:r>
            <a:endParaRPr lang="zh-CN" altLang="en-US" sz="2400" b="1" dirty="0">
              <a:solidFill>
                <a:srgbClr val="EC9689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99063" y="2220887"/>
            <a:ext cx="37548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EC9689"/>
                </a:solidFill>
              </a:rPr>
              <a:t>在這你可以看到各別卡片的資訊</a:t>
            </a:r>
            <a:endParaRPr lang="en-US" altLang="zh-TW" dirty="0">
              <a:solidFill>
                <a:srgbClr val="EC9689"/>
              </a:solidFill>
            </a:endParaRPr>
          </a:p>
          <a:p>
            <a:endParaRPr lang="en-US" altLang="zh-TW" dirty="0">
              <a:solidFill>
                <a:srgbClr val="EC9689"/>
              </a:solidFill>
            </a:endParaRPr>
          </a:p>
          <a:p>
            <a:r>
              <a:rPr lang="zh-TW" altLang="en-US" dirty="0">
                <a:solidFill>
                  <a:srgbClr val="EC9689"/>
                </a:solidFill>
              </a:rPr>
              <a:t>像是</a:t>
            </a:r>
            <a:r>
              <a:rPr lang="en-US" altLang="zh-TW" dirty="0">
                <a:solidFill>
                  <a:srgbClr val="EC9689"/>
                </a:solidFill>
              </a:rPr>
              <a:t>……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E7B063-CFF9-45FF-9696-E341FF163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58" y="299599"/>
            <a:ext cx="3570514" cy="634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7859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75144" y="88778"/>
            <a:ext cx="9153876" cy="676922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34729" y="2824380"/>
            <a:ext cx="1967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EC9689"/>
                </a:solidFill>
              </a:rPr>
              <a:t>牌面</a:t>
            </a:r>
            <a:endParaRPr lang="en-US" altLang="zh-TW" dirty="0">
              <a:solidFill>
                <a:srgbClr val="EC9689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E7B063-CFF9-45FF-9696-E341FF163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58" y="299599"/>
            <a:ext cx="3570514" cy="6347580"/>
          </a:xfrm>
          <a:prstGeom prst="rect">
            <a:avLst/>
          </a:prstGeom>
        </p:spPr>
      </p:pic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DB070F4D-CB7E-4D7D-8115-F4E3DF558228}"/>
              </a:ext>
            </a:extLst>
          </p:cNvPr>
          <p:cNvCxnSpPr/>
          <p:nvPr/>
        </p:nvCxnSpPr>
        <p:spPr>
          <a:xfrm>
            <a:off x="5477522" y="1482571"/>
            <a:ext cx="2317072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接點: 肘形 32">
            <a:extLst>
              <a:ext uri="{FF2B5EF4-FFF2-40B4-BE49-F238E27FC236}">
                <a16:creationId xmlns:a16="http://schemas.microsoft.com/office/drawing/2014/main" id="{E2952927-E996-4917-A83D-B58D16A13B52}"/>
              </a:ext>
            </a:extLst>
          </p:cNvPr>
          <p:cNvCxnSpPr>
            <a:cxnSpLocks/>
          </p:cNvCxnSpPr>
          <p:nvPr/>
        </p:nvCxnSpPr>
        <p:spPr>
          <a:xfrm flipV="1">
            <a:off x="3145826" y="848552"/>
            <a:ext cx="4648768" cy="634022"/>
          </a:xfrm>
          <a:prstGeom prst="bentConnector3">
            <a:avLst>
              <a:gd name="adj1" fmla="val 7605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2F4A9F5F-4E64-4829-8082-499B6EAA28EA}"/>
              </a:ext>
            </a:extLst>
          </p:cNvPr>
          <p:cNvCxnSpPr>
            <a:cxnSpLocks/>
          </p:cNvCxnSpPr>
          <p:nvPr/>
        </p:nvCxnSpPr>
        <p:spPr>
          <a:xfrm>
            <a:off x="4046200" y="1812524"/>
            <a:ext cx="3748394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E897598D-70DB-432A-BDDF-C54FFF6F334C}"/>
              </a:ext>
            </a:extLst>
          </p:cNvPr>
          <p:cNvCxnSpPr/>
          <p:nvPr/>
        </p:nvCxnSpPr>
        <p:spPr>
          <a:xfrm>
            <a:off x="5520431" y="2300796"/>
            <a:ext cx="2317072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接點: 肘形 46">
            <a:extLst>
              <a:ext uri="{FF2B5EF4-FFF2-40B4-BE49-F238E27FC236}">
                <a16:creationId xmlns:a16="http://schemas.microsoft.com/office/drawing/2014/main" id="{43DB6646-5407-446E-ACB9-DF8B1B38B904}"/>
              </a:ext>
            </a:extLst>
          </p:cNvPr>
          <p:cNvCxnSpPr>
            <a:cxnSpLocks/>
          </p:cNvCxnSpPr>
          <p:nvPr/>
        </p:nvCxnSpPr>
        <p:spPr>
          <a:xfrm>
            <a:off x="3362688" y="2789068"/>
            <a:ext cx="4474815" cy="219978"/>
          </a:xfrm>
          <a:prstGeom prst="bentConnector3">
            <a:avLst>
              <a:gd name="adj1" fmla="val 8933"/>
            </a:avLst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1ABE59A1-BCA1-487D-BC56-D41135C52318}"/>
              </a:ext>
            </a:extLst>
          </p:cNvPr>
          <p:cNvSpPr/>
          <p:nvPr/>
        </p:nvSpPr>
        <p:spPr>
          <a:xfrm>
            <a:off x="8016974" y="663886"/>
            <a:ext cx="1967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EC9689"/>
                </a:solidFill>
              </a:rPr>
              <a:t>地區</a:t>
            </a:r>
            <a:endParaRPr lang="en-US" altLang="zh-TW" dirty="0">
              <a:solidFill>
                <a:srgbClr val="EC9689"/>
              </a:solidFill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E731CBA-A96D-47DC-8395-3B570CDB4DF5}"/>
              </a:ext>
            </a:extLst>
          </p:cNvPr>
          <p:cNvSpPr/>
          <p:nvPr/>
        </p:nvSpPr>
        <p:spPr>
          <a:xfrm>
            <a:off x="8016974" y="1297905"/>
            <a:ext cx="1967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EC9689"/>
                </a:solidFill>
              </a:rPr>
              <a:t>牌種</a:t>
            </a:r>
            <a:endParaRPr lang="en-US" altLang="zh-TW" dirty="0">
              <a:solidFill>
                <a:srgbClr val="EC9689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324DB3C-242B-4436-B46E-A747621CDB1D}"/>
              </a:ext>
            </a:extLst>
          </p:cNvPr>
          <p:cNvSpPr/>
          <p:nvPr/>
        </p:nvSpPr>
        <p:spPr>
          <a:xfrm>
            <a:off x="8020215" y="2082341"/>
            <a:ext cx="1967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EC9689"/>
                </a:solidFill>
              </a:rPr>
              <a:t>詳細內容</a:t>
            </a:r>
            <a:endParaRPr lang="en-US" altLang="zh-TW" dirty="0">
              <a:solidFill>
                <a:srgbClr val="EC9689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4682761-AAD5-4893-87F4-77C2C097ABBA}"/>
              </a:ext>
            </a:extLst>
          </p:cNvPr>
          <p:cNvSpPr/>
          <p:nvPr/>
        </p:nvSpPr>
        <p:spPr>
          <a:xfrm>
            <a:off x="8016974" y="1668004"/>
            <a:ext cx="1967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EC9689"/>
                </a:solidFill>
              </a:rPr>
              <a:t>名稱</a:t>
            </a:r>
            <a:endParaRPr lang="en-US" altLang="zh-TW" dirty="0">
              <a:solidFill>
                <a:srgbClr val="EC9689"/>
              </a:solidFill>
            </a:endParaRPr>
          </a:p>
        </p:txBody>
      </p:sp>
      <p:sp>
        <p:nvSpPr>
          <p:cNvPr id="56" name="文本框 20">
            <a:extLst>
              <a:ext uri="{FF2B5EF4-FFF2-40B4-BE49-F238E27FC236}">
                <a16:creationId xmlns:a16="http://schemas.microsoft.com/office/drawing/2014/main" id="{3B21E9F8-3873-4B46-8EAC-0A0C58812504}"/>
              </a:ext>
            </a:extLst>
          </p:cNvPr>
          <p:cNvSpPr txBox="1"/>
          <p:nvPr/>
        </p:nvSpPr>
        <p:spPr>
          <a:xfrm>
            <a:off x="7122207" y="3694062"/>
            <a:ext cx="2800767" cy="1154162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CN" sz="7200" dirty="0">
                <a:solidFill>
                  <a:srgbClr val="EC9689"/>
                </a:solidFill>
              </a:rPr>
              <a:t>Cards</a:t>
            </a:r>
            <a:endParaRPr lang="zh-CN" altLang="en-US" sz="7200" dirty="0">
              <a:solidFill>
                <a:srgbClr val="EC9689"/>
              </a:solidFill>
            </a:endParaRPr>
          </a:p>
        </p:txBody>
      </p:sp>
      <p:sp>
        <p:nvSpPr>
          <p:cNvPr id="57" name="文本框 21">
            <a:extLst>
              <a:ext uri="{FF2B5EF4-FFF2-40B4-BE49-F238E27FC236}">
                <a16:creationId xmlns:a16="http://schemas.microsoft.com/office/drawing/2014/main" id="{8215F28C-7CB1-4A06-8B61-A81A8BA89A17}"/>
              </a:ext>
            </a:extLst>
          </p:cNvPr>
          <p:cNvSpPr txBox="1"/>
          <p:nvPr/>
        </p:nvSpPr>
        <p:spPr>
          <a:xfrm>
            <a:off x="7153813" y="4846057"/>
            <a:ext cx="2631842" cy="415498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EC9689"/>
                </a:solidFill>
              </a:rPr>
              <a:t>單張卡片瀏覽</a:t>
            </a:r>
            <a:endParaRPr lang="zh-CN" altLang="en-US" sz="2400" b="1" dirty="0">
              <a:solidFill>
                <a:srgbClr val="EC9689"/>
              </a:solidFill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528D0640-526C-44D6-B527-619DF4F6F21D}"/>
              </a:ext>
            </a:extLst>
          </p:cNvPr>
          <p:cNvSpPr/>
          <p:nvPr/>
        </p:nvSpPr>
        <p:spPr>
          <a:xfrm>
            <a:off x="6741701" y="5615350"/>
            <a:ext cx="37548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EC9689"/>
                </a:solidFill>
              </a:rPr>
              <a:t>在這你可以看到各別卡片的資訊</a:t>
            </a:r>
            <a:endParaRPr lang="en-US" altLang="zh-TW" dirty="0">
              <a:solidFill>
                <a:srgbClr val="EC9689"/>
              </a:solidFill>
            </a:endParaRPr>
          </a:p>
          <a:p>
            <a:endParaRPr lang="en-US" altLang="zh-TW" dirty="0">
              <a:solidFill>
                <a:srgbClr val="EC9689"/>
              </a:solidFill>
            </a:endParaRPr>
          </a:p>
          <a:p>
            <a:r>
              <a:rPr lang="zh-TW" altLang="en-US" dirty="0">
                <a:solidFill>
                  <a:srgbClr val="EC9689"/>
                </a:solidFill>
              </a:rPr>
              <a:t>像是</a:t>
            </a:r>
            <a:r>
              <a:rPr lang="en-US" altLang="zh-TW" dirty="0">
                <a:solidFill>
                  <a:srgbClr val="EC9689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8723437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2" grpId="0"/>
      <p:bldP spid="53" grpId="0"/>
      <p:bldP spid="54" grpId="0"/>
      <p:bldP spid="5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75144" y="88778"/>
            <a:ext cx="9153876" cy="676922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E7B063-CFF9-45FF-9696-E341FF1636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58" y="299599"/>
            <a:ext cx="3570514" cy="634758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67C3935-1F69-49C3-B25E-8F24C87DD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8206" y="299599"/>
            <a:ext cx="3570514" cy="6347580"/>
          </a:xfrm>
          <a:prstGeom prst="rect">
            <a:avLst/>
          </a:prstGeom>
        </p:spPr>
      </p:pic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A88D50C5-5786-4478-89AB-8AE699289D65}"/>
              </a:ext>
            </a:extLst>
          </p:cNvPr>
          <p:cNvCxnSpPr>
            <a:cxnSpLocks/>
          </p:cNvCxnSpPr>
          <p:nvPr/>
        </p:nvCxnSpPr>
        <p:spPr>
          <a:xfrm>
            <a:off x="3231472" y="2317072"/>
            <a:ext cx="3906175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472168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75144" y="88778"/>
            <a:ext cx="9153876" cy="676922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600594" y="299599"/>
            <a:ext cx="3758722" cy="1154162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TW" sz="7200" dirty="0">
                <a:solidFill>
                  <a:srgbClr val="EC9689"/>
                </a:solidFill>
              </a:rPr>
              <a:t>Tier List</a:t>
            </a:r>
            <a:endParaRPr lang="zh-CN" altLang="en-US" sz="7200" dirty="0">
              <a:solidFill>
                <a:srgbClr val="EC9689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11175" y="1451594"/>
            <a:ext cx="2631842" cy="415498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EC9689"/>
                </a:solidFill>
              </a:rPr>
              <a:t>主流牌組列表</a:t>
            </a:r>
            <a:endParaRPr lang="zh-CN" altLang="en-US" sz="2400" b="1" dirty="0">
              <a:solidFill>
                <a:srgbClr val="EC9689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699063" y="2220887"/>
            <a:ext cx="3754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EC9689"/>
                </a:solidFill>
              </a:rPr>
              <a:t>在這你可以看到目前主流的牌組</a:t>
            </a:r>
            <a:endParaRPr lang="en-US" altLang="zh-TW" dirty="0">
              <a:solidFill>
                <a:srgbClr val="EC9689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EB5179A-0AFF-40F1-BF2B-DEB7876A1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58" y="299599"/>
            <a:ext cx="3570514" cy="634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427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75144" y="88778"/>
            <a:ext cx="9153876" cy="676922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16974" y="2379720"/>
            <a:ext cx="1967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EC9689"/>
                </a:solidFill>
              </a:rPr>
              <a:t>英雄</a:t>
            </a:r>
            <a:endParaRPr lang="en-US" altLang="zh-TW" dirty="0">
              <a:solidFill>
                <a:srgbClr val="EC9689"/>
              </a:solidFill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ABE59A1-BCA1-487D-BC56-D41135C52318}"/>
              </a:ext>
            </a:extLst>
          </p:cNvPr>
          <p:cNvSpPr/>
          <p:nvPr/>
        </p:nvSpPr>
        <p:spPr>
          <a:xfrm>
            <a:off x="8016974" y="486006"/>
            <a:ext cx="1967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EC9689"/>
                </a:solidFill>
              </a:rPr>
              <a:t>強度</a:t>
            </a:r>
            <a:endParaRPr lang="en-US" altLang="zh-TW" dirty="0">
              <a:solidFill>
                <a:srgbClr val="EC9689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324DB3C-242B-4436-B46E-A747621CDB1D}"/>
              </a:ext>
            </a:extLst>
          </p:cNvPr>
          <p:cNvSpPr/>
          <p:nvPr/>
        </p:nvSpPr>
        <p:spPr>
          <a:xfrm>
            <a:off x="8016974" y="1930494"/>
            <a:ext cx="1967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EC9689"/>
                </a:solidFill>
              </a:rPr>
              <a:t>類型</a:t>
            </a:r>
            <a:endParaRPr lang="en-US" altLang="zh-TW" dirty="0">
              <a:solidFill>
                <a:srgbClr val="EC9689"/>
              </a:solidFill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54682761-AAD5-4893-87F4-77C2C097ABBA}"/>
              </a:ext>
            </a:extLst>
          </p:cNvPr>
          <p:cNvSpPr/>
          <p:nvPr/>
        </p:nvSpPr>
        <p:spPr>
          <a:xfrm>
            <a:off x="8016974" y="1468580"/>
            <a:ext cx="1967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EC9689"/>
                </a:solidFill>
              </a:rPr>
              <a:t>名稱</a:t>
            </a:r>
            <a:endParaRPr lang="en-US" altLang="zh-TW" dirty="0">
              <a:solidFill>
                <a:srgbClr val="EC9689"/>
              </a:solidFill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696AD1E9-E0B2-44CE-B752-0E371D695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58" y="299599"/>
            <a:ext cx="3570514" cy="6347580"/>
          </a:xfrm>
          <a:prstGeom prst="rect">
            <a:avLst/>
          </a:prstGeom>
        </p:spPr>
      </p:pic>
      <p:sp>
        <p:nvSpPr>
          <p:cNvPr id="22" name="文本框 20">
            <a:extLst>
              <a:ext uri="{FF2B5EF4-FFF2-40B4-BE49-F238E27FC236}">
                <a16:creationId xmlns:a16="http://schemas.microsoft.com/office/drawing/2014/main" id="{AB7E26C8-395B-4645-B290-87BA135120CC}"/>
              </a:ext>
            </a:extLst>
          </p:cNvPr>
          <p:cNvSpPr txBox="1"/>
          <p:nvPr/>
        </p:nvSpPr>
        <p:spPr>
          <a:xfrm>
            <a:off x="6345706" y="3956377"/>
            <a:ext cx="3758722" cy="1154162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TW" sz="7200" dirty="0">
                <a:solidFill>
                  <a:srgbClr val="EC9689"/>
                </a:solidFill>
              </a:rPr>
              <a:t>Tier List</a:t>
            </a:r>
            <a:endParaRPr lang="zh-CN" altLang="en-US" sz="7200" dirty="0">
              <a:solidFill>
                <a:srgbClr val="EC9689"/>
              </a:solidFill>
            </a:endParaRPr>
          </a:p>
        </p:txBody>
      </p:sp>
      <p:sp>
        <p:nvSpPr>
          <p:cNvPr id="24" name="文本框 21">
            <a:extLst>
              <a:ext uri="{FF2B5EF4-FFF2-40B4-BE49-F238E27FC236}">
                <a16:creationId xmlns:a16="http://schemas.microsoft.com/office/drawing/2014/main" id="{1F2D8FF5-97B0-4C4E-9E4C-8B30EF673814}"/>
              </a:ext>
            </a:extLst>
          </p:cNvPr>
          <p:cNvSpPr txBox="1"/>
          <p:nvPr/>
        </p:nvSpPr>
        <p:spPr>
          <a:xfrm>
            <a:off x="6856287" y="5108372"/>
            <a:ext cx="2631842" cy="415498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EC9689"/>
                </a:solidFill>
              </a:rPr>
              <a:t>主流牌組列表</a:t>
            </a:r>
            <a:endParaRPr lang="zh-CN" altLang="en-US" sz="2400" b="1" dirty="0">
              <a:solidFill>
                <a:srgbClr val="EC9689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98620AF-AB2C-45F2-8D29-C7B22FAB9284}"/>
              </a:ext>
            </a:extLst>
          </p:cNvPr>
          <p:cNvSpPr/>
          <p:nvPr/>
        </p:nvSpPr>
        <p:spPr>
          <a:xfrm>
            <a:off x="6444175" y="5877665"/>
            <a:ext cx="3754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EC9689"/>
                </a:solidFill>
              </a:rPr>
              <a:t>在這你可以看到目前主流的牌組</a:t>
            </a:r>
            <a:endParaRPr lang="en-US" altLang="zh-TW" dirty="0">
              <a:solidFill>
                <a:srgbClr val="EC9689"/>
              </a:solidFill>
            </a:endParaRPr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120DEEE8-4C80-49AB-A4B8-BD2FD7376228}"/>
              </a:ext>
            </a:extLst>
          </p:cNvPr>
          <p:cNvCxnSpPr/>
          <p:nvPr/>
        </p:nvCxnSpPr>
        <p:spPr>
          <a:xfrm>
            <a:off x="3373515" y="1667237"/>
            <a:ext cx="4279036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328BFBCE-D8A5-4ED4-93DC-E4340E8F01B0}"/>
              </a:ext>
            </a:extLst>
          </p:cNvPr>
          <p:cNvCxnSpPr/>
          <p:nvPr/>
        </p:nvCxnSpPr>
        <p:spPr>
          <a:xfrm>
            <a:off x="5566299" y="2037336"/>
            <a:ext cx="2104008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手繪多邊形: 圖案 33">
            <a:extLst>
              <a:ext uri="{FF2B5EF4-FFF2-40B4-BE49-F238E27FC236}">
                <a16:creationId xmlns:a16="http://schemas.microsoft.com/office/drawing/2014/main" id="{A1DD2B9B-ED27-404B-B680-929C573FE58F}"/>
              </a:ext>
            </a:extLst>
          </p:cNvPr>
          <p:cNvSpPr/>
          <p:nvPr/>
        </p:nvSpPr>
        <p:spPr>
          <a:xfrm>
            <a:off x="4046525" y="1056443"/>
            <a:ext cx="3570515" cy="248574"/>
          </a:xfrm>
          <a:custGeom>
            <a:avLst/>
            <a:gdLst>
              <a:gd name="connsiteX0" fmla="*/ 0 w 4998128"/>
              <a:gd name="connsiteY0" fmla="*/ 248574 h 248574"/>
              <a:gd name="connsiteX1" fmla="*/ 0 w 4998128"/>
              <a:gd name="connsiteY1" fmla="*/ 17755 h 248574"/>
              <a:gd name="connsiteX2" fmla="*/ 4998128 w 4998128"/>
              <a:gd name="connsiteY2" fmla="*/ 0 h 24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98128" h="248574">
                <a:moveTo>
                  <a:pt x="0" y="248574"/>
                </a:moveTo>
                <a:lnTo>
                  <a:pt x="0" y="17755"/>
                </a:lnTo>
                <a:lnTo>
                  <a:pt x="4998128" y="0"/>
                </a:lnTo>
              </a:path>
            </a:pathLst>
          </a:cu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8BF8A2EB-242E-475F-855F-50CEA4798B4B}"/>
              </a:ext>
            </a:extLst>
          </p:cNvPr>
          <p:cNvCxnSpPr/>
          <p:nvPr/>
        </p:nvCxnSpPr>
        <p:spPr>
          <a:xfrm flipV="1">
            <a:off x="5033639" y="1056443"/>
            <a:ext cx="0" cy="277687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F879B4D9-95E1-447D-8B6F-AFABD21ED3B7}"/>
              </a:ext>
            </a:extLst>
          </p:cNvPr>
          <p:cNvSpPr/>
          <p:nvPr/>
        </p:nvSpPr>
        <p:spPr>
          <a:xfrm>
            <a:off x="2681056" y="630315"/>
            <a:ext cx="4900474" cy="621436"/>
          </a:xfrm>
          <a:custGeom>
            <a:avLst/>
            <a:gdLst>
              <a:gd name="connsiteX0" fmla="*/ 0 w 4900474"/>
              <a:gd name="connsiteY0" fmla="*/ 621436 h 621436"/>
              <a:gd name="connsiteX1" fmla="*/ 0 w 4900474"/>
              <a:gd name="connsiteY1" fmla="*/ 195308 h 621436"/>
              <a:gd name="connsiteX2" fmla="*/ 0 w 4900474"/>
              <a:gd name="connsiteY2" fmla="*/ 0 h 621436"/>
              <a:gd name="connsiteX3" fmla="*/ 4900474 w 4900474"/>
              <a:gd name="connsiteY3" fmla="*/ 8877 h 621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00474" h="621436">
                <a:moveTo>
                  <a:pt x="0" y="621436"/>
                </a:moveTo>
                <a:lnTo>
                  <a:pt x="0" y="195308"/>
                </a:lnTo>
                <a:lnTo>
                  <a:pt x="0" y="0"/>
                </a:lnTo>
                <a:lnTo>
                  <a:pt x="4900474" y="8877"/>
                </a:lnTo>
              </a:path>
            </a:pathLst>
          </a:cu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14D0E711-93CF-4A2C-BA68-FD9FE9791870}"/>
              </a:ext>
            </a:extLst>
          </p:cNvPr>
          <p:cNvSpPr/>
          <p:nvPr/>
        </p:nvSpPr>
        <p:spPr>
          <a:xfrm>
            <a:off x="8009463" y="922351"/>
            <a:ext cx="19674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EC9689"/>
                </a:solidFill>
              </a:rPr>
              <a:t>地區</a:t>
            </a:r>
            <a:endParaRPr lang="en-US" altLang="zh-TW" dirty="0">
              <a:solidFill>
                <a:srgbClr val="EC9689"/>
              </a:solidFill>
            </a:endParaRPr>
          </a:p>
        </p:txBody>
      </p:sp>
      <p:sp>
        <p:nvSpPr>
          <p:cNvPr id="39" name="手繪多邊形: 圖案 38">
            <a:extLst>
              <a:ext uri="{FF2B5EF4-FFF2-40B4-BE49-F238E27FC236}">
                <a16:creationId xmlns:a16="http://schemas.microsoft.com/office/drawing/2014/main" id="{2E5A65AD-EC89-43D5-AF94-1B54B209B69C}"/>
              </a:ext>
            </a:extLst>
          </p:cNvPr>
          <p:cNvSpPr/>
          <p:nvPr/>
        </p:nvSpPr>
        <p:spPr>
          <a:xfrm>
            <a:off x="2716567" y="2254928"/>
            <a:ext cx="4953740" cy="355107"/>
          </a:xfrm>
          <a:custGeom>
            <a:avLst/>
            <a:gdLst>
              <a:gd name="connsiteX0" fmla="*/ 0 w 4953740"/>
              <a:gd name="connsiteY0" fmla="*/ 0 h 355107"/>
              <a:gd name="connsiteX1" fmla="*/ 8878 w 4953740"/>
              <a:gd name="connsiteY1" fmla="*/ 355107 h 355107"/>
              <a:gd name="connsiteX2" fmla="*/ 4953740 w 4953740"/>
              <a:gd name="connsiteY2" fmla="*/ 355107 h 355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740" h="355107">
                <a:moveTo>
                  <a:pt x="0" y="0"/>
                </a:moveTo>
                <a:lnTo>
                  <a:pt x="8878" y="355107"/>
                </a:lnTo>
                <a:lnTo>
                  <a:pt x="4953740" y="355107"/>
                </a:lnTo>
              </a:path>
            </a:pathLst>
          </a:cu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28423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52" grpId="0"/>
      <p:bldP spid="54" grpId="0"/>
      <p:bldP spid="55" grpId="0"/>
      <p:bldP spid="34" grpId="0" animBg="1"/>
      <p:bldP spid="38" grpId="0" animBg="1"/>
      <p:bldP spid="49" grpId="0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75144" y="88778"/>
            <a:ext cx="9153876" cy="676922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2" name="文本框 20">
            <a:extLst>
              <a:ext uri="{FF2B5EF4-FFF2-40B4-BE49-F238E27FC236}">
                <a16:creationId xmlns:a16="http://schemas.microsoft.com/office/drawing/2014/main" id="{AB7E26C8-395B-4645-B290-87BA135120CC}"/>
              </a:ext>
            </a:extLst>
          </p:cNvPr>
          <p:cNvSpPr txBox="1"/>
          <p:nvPr/>
        </p:nvSpPr>
        <p:spPr>
          <a:xfrm>
            <a:off x="6345706" y="3956377"/>
            <a:ext cx="3758722" cy="1154162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TW" sz="7200" dirty="0">
                <a:solidFill>
                  <a:srgbClr val="EC9689"/>
                </a:solidFill>
              </a:rPr>
              <a:t>Tier List</a:t>
            </a:r>
            <a:endParaRPr lang="zh-CN" altLang="en-US" sz="7200" dirty="0">
              <a:solidFill>
                <a:srgbClr val="EC9689"/>
              </a:solidFill>
            </a:endParaRPr>
          </a:p>
        </p:txBody>
      </p:sp>
      <p:sp>
        <p:nvSpPr>
          <p:cNvPr id="24" name="文本框 21">
            <a:extLst>
              <a:ext uri="{FF2B5EF4-FFF2-40B4-BE49-F238E27FC236}">
                <a16:creationId xmlns:a16="http://schemas.microsoft.com/office/drawing/2014/main" id="{1F2D8FF5-97B0-4C4E-9E4C-8B30EF673814}"/>
              </a:ext>
            </a:extLst>
          </p:cNvPr>
          <p:cNvSpPr txBox="1"/>
          <p:nvPr/>
        </p:nvSpPr>
        <p:spPr>
          <a:xfrm>
            <a:off x="6856287" y="5108372"/>
            <a:ext cx="2631842" cy="415498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EC9689"/>
                </a:solidFill>
              </a:rPr>
              <a:t>主流牌組列表</a:t>
            </a:r>
            <a:endParaRPr lang="zh-CN" altLang="en-US" sz="2400" b="1" dirty="0">
              <a:solidFill>
                <a:srgbClr val="EC9689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98620AF-AB2C-45F2-8D29-C7B22FAB9284}"/>
              </a:ext>
            </a:extLst>
          </p:cNvPr>
          <p:cNvSpPr/>
          <p:nvPr/>
        </p:nvSpPr>
        <p:spPr>
          <a:xfrm>
            <a:off x="6444175" y="5877665"/>
            <a:ext cx="3754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EC9689"/>
                </a:solidFill>
              </a:rPr>
              <a:t>在這你可以看到目前主流的牌組</a:t>
            </a:r>
            <a:endParaRPr lang="en-US" altLang="zh-TW" dirty="0">
              <a:solidFill>
                <a:srgbClr val="EC9689"/>
              </a:solidFill>
            </a:endParaRPr>
          </a:p>
        </p:txBody>
      </p:sp>
      <p:pic>
        <p:nvPicPr>
          <p:cNvPr id="28" name="圖片 27">
            <a:extLst>
              <a:ext uri="{FF2B5EF4-FFF2-40B4-BE49-F238E27FC236}">
                <a16:creationId xmlns:a16="http://schemas.microsoft.com/office/drawing/2014/main" id="{BF48FE2F-A0E8-4ED9-BC5D-DDD7A04339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58" y="299599"/>
            <a:ext cx="3570514" cy="6347581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60B8E564-7D84-4834-9AC5-54D0E62695E9}"/>
              </a:ext>
            </a:extLst>
          </p:cNvPr>
          <p:cNvSpPr/>
          <p:nvPr/>
        </p:nvSpPr>
        <p:spPr>
          <a:xfrm>
            <a:off x="6848021" y="1623070"/>
            <a:ext cx="37548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EC9689"/>
                </a:solidFill>
              </a:rPr>
              <a:t>牌組詳細內容</a:t>
            </a:r>
            <a:endParaRPr lang="en-US" altLang="zh-TW" sz="4000" dirty="0">
              <a:solidFill>
                <a:srgbClr val="EC96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651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75144" y="88778"/>
            <a:ext cx="9153876" cy="676922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2" name="文本框 20">
            <a:extLst>
              <a:ext uri="{FF2B5EF4-FFF2-40B4-BE49-F238E27FC236}">
                <a16:creationId xmlns:a16="http://schemas.microsoft.com/office/drawing/2014/main" id="{AB7E26C8-395B-4645-B290-87BA135120CC}"/>
              </a:ext>
            </a:extLst>
          </p:cNvPr>
          <p:cNvSpPr txBox="1"/>
          <p:nvPr/>
        </p:nvSpPr>
        <p:spPr>
          <a:xfrm>
            <a:off x="6345706" y="3956377"/>
            <a:ext cx="3758722" cy="1154162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TW" sz="7200" dirty="0">
                <a:solidFill>
                  <a:srgbClr val="EC9689"/>
                </a:solidFill>
              </a:rPr>
              <a:t>Tier List</a:t>
            </a:r>
            <a:endParaRPr lang="zh-CN" altLang="en-US" sz="7200" dirty="0">
              <a:solidFill>
                <a:srgbClr val="EC9689"/>
              </a:solidFill>
            </a:endParaRPr>
          </a:p>
        </p:txBody>
      </p:sp>
      <p:sp>
        <p:nvSpPr>
          <p:cNvPr id="24" name="文本框 21">
            <a:extLst>
              <a:ext uri="{FF2B5EF4-FFF2-40B4-BE49-F238E27FC236}">
                <a16:creationId xmlns:a16="http://schemas.microsoft.com/office/drawing/2014/main" id="{1F2D8FF5-97B0-4C4E-9E4C-8B30EF673814}"/>
              </a:ext>
            </a:extLst>
          </p:cNvPr>
          <p:cNvSpPr txBox="1"/>
          <p:nvPr/>
        </p:nvSpPr>
        <p:spPr>
          <a:xfrm>
            <a:off x="6856287" y="5108372"/>
            <a:ext cx="2631842" cy="415498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EC9689"/>
                </a:solidFill>
              </a:rPr>
              <a:t>主流牌組列表</a:t>
            </a:r>
            <a:endParaRPr lang="zh-CN" altLang="en-US" sz="2400" b="1" dirty="0">
              <a:solidFill>
                <a:srgbClr val="EC9689"/>
              </a:solidFill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98620AF-AB2C-45F2-8D29-C7B22FAB9284}"/>
              </a:ext>
            </a:extLst>
          </p:cNvPr>
          <p:cNvSpPr/>
          <p:nvPr/>
        </p:nvSpPr>
        <p:spPr>
          <a:xfrm>
            <a:off x="6444175" y="5877665"/>
            <a:ext cx="3754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EC9689"/>
                </a:solidFill>
              </a:rPr>
              <a:t>在這你可以看到目前主流的牌組</a:t>
            </a:r>
            <a:endParaRPr lang="en-US" altLang="zh-TW" dirty="0">
              <a:solidFill>
                <a:srgbClr val="EC9689"/>
              </a:solidFill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0B8E564-7D84-4834-9AC5-54D0E62695E9}"/>
              </a:ext>
            </a:extLst>
          </p:cNvPr>
          <p:cNvSpPr/>
          <p:nvPr/>
        </p:nvSpPr>
        <p:spPr>
          <a:xfrm>
            <a:off x="6427660" y="1632851"/>
            <a:ext cx="37548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000" dirty="0">
                <a:solidFill>
                  <a:srgbClr val="EC9689"/>
                </a:solidFill>
              </a:rPr>
              <a:t>匯出牌組</a:t>
            </a:r>
            <a:endParaRPr lang="en-US" altLang="zh-TW" sz="4000" dirty="0">
              <a:solidFill>
                <a:srgbClr val="EC9689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60EE202-C8B8-4DA5-A5CE-0D09E3DE2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658" y="299598"/>
            <a:ext cx="3570514" cy="634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02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PA_组合 1"/>
          <p:cNvGrpSpPr/>
          <p:nvPr>
            <p:custDataLst>
              <p:tags r:id="rId1"/>
            </p:custDataLst>
          </p:nvPr>
        </p:nvGrpSpPr>
        <p:grpSpPr>
          <a:xfrm rot="18900000">
            <a:off x="8518010" y="3349329"/>
            <a:ext cx="4963418" cy="1145876"/>
            <a:chOff x="3441700" y="2359324"/>
            <a:chExt cx="2355251" cy="1145876"/>
          </a:xfrm>
        </p:grpSpPr>
        <p:cxnSp>
          <p:nvCxnSpPr>
            <p:cNvPr id="87" name="直接连接符 86"/>
            <p:cNvCxnSpPr/>
            <p:nvPr/>
          </p:nvCxnSpPr>
          <p:spPr>
            <a:xfrm>
              <a:off x="3441940" y="2359324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3441700" y="25527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3441700" y="27432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3441700" y="29337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3441700" y="31242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3441700" y="33147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3441700" y="3505200"/>
              <a:ext cx="2355011" cy="0"/>
            </a:xfrm>
            <a:prstGeom prst="line">
              <a:avLst/>
            </a:prstGeom>
            <a:ln w="635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4"/>
          <p:cNvGrpSpPr>
            <a:grpSpLocks noChangeAspect="1"/>
          </p:cNvGrpSpPr>
          <p:nvPr/>
        </p:nvGrpSpPr>
        <p:grpSpPr bwMode="auto">
          <a:xfrm>
            <a:off x="-47431" y="2231717"/>
            <a:ext cx="6575425" cy="2405063"/>
            <a:chOff x="0" y="145"/>
            <a:chExt cx="4142" cy="1515"/>
          </a:xfrm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0" y="1562"/>
              <a:ext cx="2957" cy="98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"/>
            <p:cNvSpPr>
              <a:spLocks/>
            </p:cNvSpPr>
            <p:nvPr/>
          </p:nvSpPr>
          <p:spPr bwMode="auto">
            <a:xfrm>
              <a:off x="0" y="1327"/>
              <a:ext cx="2957" cy="97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"/>
            <p:cNvSpPr>
              <a:spLocks/>
            </p:cNvSpPr>
            <p:nvPr/>
          </p:nvSpPr>
          <p:spPr bwMode="auto">
            <a:xfrm>
              <a:off x="0" y="1089"/>
              <a:ext cx="3549" cy="98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8"/>
            <p:cNvSpPr>
              <a:spLocks/>
            </p:cNvSpPr>
            <p:nvPr/>
          </p:nvSpPr>
          <p:spPr bwMode="auto">
            <a:xfrm>
              <a:off x="0" y="854"/>
              <a:ext cx="3549" cy="97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0" y="616"/>
              <a:ext cx="4142" cy="98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0" y="381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0" y="145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accent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rgbClr val="4240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/>
        </p:nvSpPr>
        <p:spPr>
          <a:xfrm>
            <a:off x="10207075" y="1079670"/>
            <a:ext cx="686186" cy="1033477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10306763" y="1154283"/>
            <a:ext cx="401997" cy="784830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</a:rPr>
              <a:t>目錄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643096" y="2201293"/>
            <a:ext cx="2441694" cy="538609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CN"/>
              <a:t>CONTENTS</a:t>
            </a:r>
            <a:endParaRPr lang="zh-CN" altLang="en-US"/>
          </a:p>
        </p:txBody>
      </p:sp>
      <p:sp>
        <p:nvSpPr>
          <p:cNvPr id="2" name="椭圆 1"/>
          <p:cNvSpPr/>
          <p:nvPr/>
        </p:nvSpPr>
        <p:spPr>
          <a:xfrm>
            <a:off x="2320119" y="1610436"/>
            <a:ext cx="775269" cy="775269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PA_文本框 65"/>
          <p:cNvSpPr txBox="1"/>
          <p:nvPr>
            <p:custDataLst>
              <p:tags r:id="rId2"/>
            </p:custDataLst>
          </p:nvPr>
        </p:nvSpPr>
        <p:spPr>
          <a:xfrm>
            <a:off x="1918086" y="1356812"/>
            <a:ext cx="1262562" cy="1277273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8000" i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6" name="矩形 35"/>
          <p:cNvSpPr/>
          <p:nvPr/>
        </p:nvSpPr>
        <p:spPr>
          <a:xfrm>
            <a:off x="3215016" y="1647197"/>
            <a:ext cx="39029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>
                <a:solidFill>
                  <a:srgbClr val="42406F"/>
                </a:solidFill>
              </a:rPr>
              <a:t>簡介及製作動機</a:t>
            </a:r>
            <a:endParaRPr lang="en-US" altLang="zh-CN" sz="4000" dirty="0">
              <a:solidFill>
                <a:srgbClr val="42406F"/>
              </a:solidFill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2297646" y="3049931"/>
            <a:ext cx="775269" cy="775269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PA_文本框 65"/>
          <p:cNvSpPr txBox="1"/>
          <p:nvPr>
            <p:custDataLst>
              <p:tags r:id="rId3"/>
            </p:custDataLst>
          </p:nvPr>
        </p:nvSpPr>
        <p:spPr>
          <a:xfrm>
            <a:off x="1983539" y="2704970"/>
            <a:ext cx="1262562" cy="1277273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8000" i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0" name="椭圆 39"/>
          <p:cNvSpPr/>
          <p:nvPr/>
        </p:nvSpPr>
        <p:spPr>
          <a:xfrm>
            <a:off x="2232871" y="4490175"/>
            <a:ext cx="775269" cy="775269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PA_文本框 65"/>
          <p:cNvSpPr txBox="1"/>
          <p:nvPr>
            <p:custDataLst>
              <p:tags r:id="rId4"/>
            </p:custDataLst>
          </p:nvPr>
        </p:nvSpPr>
        <p:spPr>
          <a:xfrm>
            <a:off x="1830838" y="4236551"/>
            <a:ext cx="1262562" cy="1277273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8000" i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C7BC7E8-9C99-48C9-B921-8FE01925D0A2}"/>
              </a:ext>
            </a:extLst>
          </p:cNvPr>
          <p:cNvSpPr/>
          <p:nvPr/>
        </p:nvSpPr>
        <p:spPr>
          <a:xfrm>
            <a:off x="3276148" y="3031401"/>
            <a:ext cx="39029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4000" dirty="0">
                <a:solidFill>
                  <a:srgbClr val="42406F"/>
                </a:solidFill>
              </a:rPr>
              <a:t>GUI</a:t>
            </a:r>
            <a:r>
              <a:rPr lang="zh-TW" altLang="en-US" sz="4000" dirty="0">
                <a:solidFill>
                  <a:srgbClr val="42406F"/>
                </a:solidFill>
              </a:rPr>
              <a:t>介紹及操作</a:t>
            </a:r>
            <a:endParaRPr lang="en-US" altLang="zh-CN" sz="4000" dirty="0">
              <a:solidFill>
                <a:srgbClr val="42406F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A623C8DB-759B-4E83-BDE2-CF6362455CC8}"/>
              </a:ext>
            </a:extLst>
          </p:cNvPr>
          <p:cNvSpPr/>
          <p:nvPr/>
        </p:nvSpPr>
        <p:spPr>
          <a:xfrm>
            <a:off x="3228103" y="4490175"/>
            <a:ext cx="561201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>
                <a:solidFill>
                  <a:srgbClr val="42406F"/>
                </a:solidFill>
              </a:rPr>
              <a:t>Activities, Classes, Resources </a:t>
            </a:r>
            <a:r>
              <a:rPr lang="zh-TW" altLang="en-US" sz="3200" dirty="0">
                <a:solidFill>
                  <a:srgbClr val="42406F"/>
                </a:solidFill>
              </a:rPr>
              <a:t>及 技術列舉</a:t>
            </a:r>
            <a:endParaRPr lang="en-US" altLang="zh-CN" sz="3200" dirty="0">
              <a:solidFill>
                <a:srgbClr val="4240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0703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768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18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2768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2768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036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786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8" grpId="0"/>
      <p:bldP spid="43" grpId="0"/>
      <p:bldP spid="45" grpId="0"/>
      <p:bldP spid="4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75144" y="88778"/>
            <a:ext cx="9153876" cy="6769222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823092" y="299599"/>
            <a:ext cx="3313728" cy="1154162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en-US" altLang="zh-TW" sz="7200" dirty="0">
                <a:solidFill>
                  <a:srgbClr val="EC9689"/>
                </a:solidFill>
              </a:rPr>
              <a:t>Setting</a:t>
            </a:r>
            <a:endParaRPr lang="zh-CN" altLang="en-US" sz="7200" dirty="0">
              <a:solidFill>
                <a:srgbClr val="EC9689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111175" y="1451594"/>
            <a:ext cx="2631842" cy="415498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zh-TW" altLang="en-US" sz="2400" b="1" dirty="0">
                <a:solidFill>
                  <a:srgbClr val="EC9689"/>
                </a:solidFill>
              </a:rPr>
              <a:t>設定</a:t>
            </a:r>
            <a:endParaRPr lang="zh-CN" altLang="en-US" sz="2400" b="1" dirty="0">
              <a:solidFill>
                <a:srgbClr val="EC9689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517660" y="3244333"/>
            <a:ext cx="37548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dirty="0">
                <a:solidFill>
                  <a:srgbClr val="EC9689"/>
                </a:solidFill>
              </a:rPr>
              <a:t>依據你的喜好調整風格 </a:t>
            </a:r>
            <a:r>
              <a:rPr lang="en-US" altLang="zh-TW" dirty="0">
                <a:solidFill>
                  <a:srgbClr val="EC9689"/>
                </a:solidFill>
              </a:rPr>
              <a:t>!</a:t>
            </a:r>
            <a:r>
              <a:rPr lang="zh-TW" altLang="en-US" dirty="0">
                <a:solidFill>
                  <a:srgbClr val="EC9689"/>
                </a:solidFill>
              </a:rPr>
              <a:t>　</a:t>
            </a:r>
            <a:endParaRPr lang="en-US" altLang="zh-TW" dirty="0">
              <a:solidFill>
                <a:srgbClr val="EC9689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EB0373F-5412-441C-9681-94D4111245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17" y="299598"/>
            <a:ext cx="3570514" cy="6347581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17F25E6C-1767-4AF3-A3B6-04F7095C5B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817" y="308897"/>
            <a:ext cx="3570515" cy="634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3183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" name="弦形 1"/>
          <p:cNvSpPr/>
          <p:nvPr/>
        </p:nvSpPr>
        <p:spPr>
          <a:xfrm>
            <a:off x="10238921" y="4720771"/>
            <a:ext cx="1371600" cy="1371600"/>
          </a:xfrm>
          <a:prstGeom prst="chord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5" name="Rectangle 33"/>
          <p:cNvSpPr/>
          <p:nvPr/>
        </p:nvSpPr>
        <p:spPr>
          <a:xfrm>
            <a:off x="3384642" y="765628"/>
            <a:ext cx="4421229" cy="541323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/>
            <a:r>
              <a:rPr lang="en-US" altLang="zh-CN" sz="4400" b="1" noProof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Activities, Classes, Resources </a:t>
            </a:r>
          </a:p>
          <a:p>
            <a:pPr algn="ctr"/>
            <a:r>
              <a:rPr lang="zh-TW" altLang="en-US" sz="4400" noProof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技術列舉</a:t>
            </a:r>
          </a:p>
        </p:txBody>
      </p:sp>
      <p:sp>
        <p:nvSpPr>
          <p:cNvPr id="23" name="PA_库_椭圆 1"/>
          <p:cNvSpPr/>
          <p:nvPr>
            <p:custDataLst>
              <p:tags r:id="rId1"/>
            </p:custDataLst>
          </p:nvPr>
        </p:nvSpPr>
        <p:spPr>
          <a:xfrm>
            <a:off x="2975429" y="765628"/>
            <a:ext cx="5239656" cy="5239656"/>
          </a:xfrm>
          <a:prstGeom prst="ellipse">
            <a:avLst/>
          </a:prstGeom>
          <a:noFill/>
          <a:ln w="57150">
            <a:solidFill>
              <a:srgbClr val="F6CBC8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8827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1966792" y="1783426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14726" y="372862"/>
            <a:ext cx="9259409" cy="60900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-1172933" y="1586400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1090381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FBFDD3-996B-4C78-9DA8-CCE38CFD1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9918" y="1903890"/>
            <a:ext cx="2514951" cy="304842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FC2DD8A-447F-4B78-9285-EE1A65772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9318" y="2459828"/>
            <a:ext cx="2629267" cy="193384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905C4A6-8070-44B6-B937-A9092C2FB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7623" y="672187"/>
            <a:ext cx="1895740" cy="118126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B7339BB9-B4D1-4CA0-A434-123D3E8012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4324" b="-2325"/>
          <a:stretch/>
        </p:blipFill>
        <p:spPr>
          <a:xfrm>
            <a:off x="9317623" y="5345637"/>
            <a:ext cx="1895740" cy="419158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270E53BB-E4AC-4E2C-978E-C767EE555C6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" r="16736" b="4347"/>
          <a:stretch/>
        </p:blipFill>
        <p:spPr>
          <a:xfrm>
            <a:off x="9317622" y="3389965"/>
            <a:ext cx="1895740" cy="419158"/>
          </a:xfrm>
          <a:prstGeom prst="rect">
            <a:avLst/>
          </a:prstGeom>
        </p:spPr>
      </p:pic>
      <p:sp>
        <p:nvSpPr>
          <p:cNvPr id="39" name="文本框 22">
            <a:extLst>
              <a:ext uri="{FF2B5EF4-FFF2-40B4-BE49-F238E27FC236}">
                <a16:creationId xmlns:a16="http://schemas.microsoft.com/office/drawing/2014/main" id="{C48B6B23-C3AA-4C0A-B761-BD16C0D86C0E}"/>
              </a:ext>
            </a:extLst>
          </p:cNvPr>
          <p:cNvSpPr txBox="1"/>
          <p:nvPr/>
        </p:nvSpPr>
        <p:spPr>
          <a:xfrm>
            <a:off x="2690486" y="5270047"/>
            <a:ext cx="2953814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classes / activities</a:t>
            </a:r>
          </a:p>
        </p:txBody>
      </p:sp>
      <p:sp>
        <p:nvSpPr>
          <p:cNvPr id="40" name="文本框 22">
            <a:extLst>
              <a:ext uri="{FF2B5EF4-FFF2-40B4-BE49-F238E27FC236}">
                <a16:creationId xmlns:a16="http://schemas.microsoft.com/office/drawing/2014/main" id="{E5DBE447-9361-41D4-A4E5-B8F4CEBEAC66}"/>
              </a:ext>
            </a:extLst>
          </p:cNvPr>
          <p:cNvSpPr txBox="1"/>
          <p:nvPr/>
        </p:nvSpPr>
        <p:spPr>
          <a:xfrm>
            <a:off x="5997044" y="5295569"/>
            <a:ext cx="2953814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layout</a:t>
            </a:r>
          </a:p>
        </p:txBody>
      </p:sp>
      <p:sp>
        <p:nvSpPr>
          <p:cNvPr id="41" name="文本框 22">
            <a:extLst>
              <a:ext uri="{FF2B5EF4-FFF2-40B4-BE49-F238E27FC236}">
                <a16:creationId xmlns:a16="http://schemas.microsoft.com/office/drawing/2014/main" id="{2D5162FA-F900-4C68-A6CE-DCE657626986}"/>
              </a:ext>
            </a:extLst>
          </p:cNvPr>
          <p:cNvSpPr txBox="1"/>
          <p:nvPr/>
        </p:nvSpPr>
        <p:spPr>
          <a:xfrm>
            <a:off x="8788585" y="2004569"/>
            <a:ext cx="2953814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values</a:t>
            </a:r>
            <a:endParaRPr lang="en-US" altLang="zh-CN" sz="20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42" name="文本框 22">
            <a:extLst>
              <a:ext uri="{FF2B5EF4-FFF2-40B4-BE49-F238E27FC236}">
                <a16:creationId xmlns:a16="http://schemas.microsoft.com/office/drawing/2014/main" id="{2C1852B9-BA0F-4AD7-BACB-FDD5D244B8C5}"/>
              </a:ext>
            </a:extLst>
          </p:cNvPr>
          <p:cNvSpPr txBox="1"/>
          <p:nvPr/>
        </p:nvSpPr>
        <p:spPr>
          <a:xfrm>
            <a:off x="8801308" y="4033731"/>
            <a:ext cx="2953814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menu</a:t>
            </a:r>
          </a:p>
        </p:txBody>
      </p:sp>
      <p:sp>
        <p:nvSpPr>
          <p:cNvPr id="43" name="文本框 22">
            <a:extLst>
              <a:ext uri="{FF2B5EF4-FFF2-40B4-BE49-F238E27FC236}">
                <a16:creationId xmlns:a16="http://schemas.microsoft.com/office/drawing/2014/main" id="{B8E07CB1-8B04-481A-B0F7-634C8AB47362}"/>
              </a:ext>
            </a:extLst>
          </p:cNvPr>
          <p:cNvSpPr txBox="1"/>
          <p:nvPr/>
        </p:nvSpPr>
        <p:spPr>
          <a:xfrm>
            <a:off x="8822355" y="5862868"/>
            <a:ext cx="2953814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navigation</a:t>
            </a:r>
            <a:endParaRPr lang="en-US" altLang="zh-CN" sz="20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954367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1966792" y="1783426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14726" y="372862"/>
            <a:ext cx="9259409" cy="60900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-1172933" y="1586400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1090381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文本框 22">
            <a:extLst>
              <a:ext uri="{FF2B5EF4-FFF2-40B4-BE49-F238E27FC236}">
                <a16:creationId xmlns:a16="http://schemas.microsoft.com/office/drawing/2014/main" id="{C48B6B23-C3AA-4C0A-B761-BD16C0D86C0E}"/>
              </a:ext>
            </a:extLst>
          </p:cNvPr>
          <p:cNvSpPr txBox="1"/>
          <p:nvPr/>
        </p:nvSpPr>
        <p:spPr>
          <a:xfrm>
            <a:off x="8720321" y="5333611"/>
            <a:ext cx="29538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drawable</a:t>
            </a:r>
            <a:endParaRPr lang="en-US" altLang="zh-CN" sz="32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C230CA95-3117-4F22-827F-4434B07BE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415" y="755115"/>
            <a:ext cx="2829320" cy="516327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53E360E-7E83-4B68-B46B-33D91250E9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003"/>
          <a:stretch/>
        </p:blipFill>
        <p:spPr>
          <a:xfrm>
            <a:off x="5962870" y="755115"/>
            <a:ext cx="2791215" cy="516327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6372348A-643B-4567-BC19-F3DA160AF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723" y="755115"/>
            <a:ext cx="2486372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8126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" name="弦形 1"/>
          <p:cNvSpPr/>
          <p:nvPr/>
        </p:nvSpPr>
        <p:spPr>
          <a:xfrm>
            <a:off x="10238921" y="4720771"/>
            <a:ext cx="1371600" cy="1371600"/>
          </a:xfrm>
          <a:prstGeom prst="chord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5" name="Rectangle 33"/>
          <p:cNvSpPr/>
          <p:nvPr/>
        </p:nvSpPr>
        <p:spPr>
          <a:xfrm>
            <a:off x="3384642" y="765628"/>
            <a:ext cx="4421229" cy="541323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/>
            <a:r>
              <a:rPr lang="en-US" altLang="zh-CN" sz="4400" b="1" noProof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Resources</a:t>
            </a:r>
          </a:p>
        </p:txBody>
      </p:sp>
    </p:spTree>
    <p:extLst>
      <p:ext uri="{BB962C8B-B14F-4D97-AF65-F5344CB8AC3E}">
        <p14:creationId xmlns:p14="http://schemas.microsoft.com/office/powerpoint/2010/main" val="105279932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1966792" y="1783426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14726" y="372862"/>
            <a:ext cx="9259409" cy="60900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-1172933" y="1586400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1090381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EA6B440-283C-4268-BA96-4DBD036ED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0852" y="621986"/>
            <a:ext cx="2755264" cy="4879552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8B12857-3914-441D-8946-67C9EC0B2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932" y="4444115"/>
            <a:ext cx="2114845" cy="105742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94F9790-A531-4761-8BF6-838F72809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0852" y="5737154"/>
            <a:ext cx="2755264" cy="382677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87AE48F-0F65-420A-8138-34283FBC8E2F}"/>
              </a:ext>
            </a:extLst>
          </p:cNvPr>
          <p:cNvSpPr txBox="1"/>
          <p:nvPr/>
        </p:nvSpPr>
        <p:spPr>
          <a:xfrm>
            <a:off x="7228564" y="5720631"/>
            <a:ext cx="460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修改</a:t>
            </a:r>
            <a:r>
              <a:rPr lang="en-US" altLang="zh-TW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(</a:t>
            </a:r>
            <a:r>
              <a:rPr lang="en-US" altLang="zh-CN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copy and modify)</a:t>
            </a:r>
            <a:endParaRPr lang="en-US" altLang="zh-CN" sz="28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4" name="文本框 22">
            <a:extLst>
              <a:ext uri="{FF2B5EF4-FFF2-40B4-BE49-F238E27FC236}">
                <a16:creationId xmlns:a16="http://schemas.microsoft.com/office/drawing/2014/main" id="{D75FF5D9-65FC-4797-B0B4-90C64C740292}"/>
              </a:ext>
            </a:extLst>
          </p:cNvPr>
          <p:cNvSpPr txBox="1"/>
          <p:nvPr/>
        </p:nvSpPr>
        <p:spPr>
          <a:xfrm>
            <a:off x="7228564" y="614149"/>
            <a:ext cx="460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kern="0" spc="50" dirty="0" err="1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activity_main</a:t>
            </a:r>
            <a:endParaRPr lang="en-US" altLang="zh-CN" sz="48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5" name="文本框 22">
            <a:extLst>
              <a:ext uri="{FF2B5EF4-FFF2-40B4-BE49-F238E27FC236}">
                <a16:creationId xmlns:a16="http://schemas.microsoft.com/office/drawing/2014/main" id="{4E8D77E3-0384-430C-88E1-6441886BD468}"/>
              </a:ext>
            </a:extLst>
          </p:cNvPr>
          <p:cNvSpPr txBox="1"/>
          <p:nvPr/>
        </p:nvSpPr>
        <p:spPr>
          <a:xfrm>
            <a:off x="8531371" y="2083742"/>
            <a:ext cx="30451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技術使用</a:t>
            </a:r>
            <a:r>
              <a:rPr lang="zh-TW" altLang="en-US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：</a:t>
            </a:r>
            <a:endParaRPr lang="en-US" altLang="zh-TW" sz="2800" b="1" kern="0" spc="5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>
                <a:solidFill>
                  <a:srgbClr val="C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Navigation</a:t>
            </a:r>
          </a:p>
          <a:p>
            <a:r>
              <a:rPr lang="en-US" altLang="zh-CN" sz="2800" b="1" kern="0" spc="5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Fragment</a:t>
            </a:r>
          </a:p>
        </p:txBody>
      </p:sp>
    </p:spTree>
    <p:extLst>
      <p:ext uri="{BB962C8B-B14F-4D97-AF65-F5344CB8AC3E}">
        <p14:creationId xmlns:p14="http://schemas.microsoft.com/office/powerpoint/2010/main" val="299254149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1966792" y="1783426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14726" y="372862"/>
            <a:ext cx="9259409" cy="60900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-1172933" y="1586400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1090381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87AE48F-0F65-420A-8138-34283FBC8E2F}"/>
              </a:ext>
            </a:extLst>
          </p:cNvPr>
          <p:cNvSpPr txBox="1"/>
          <p:nvPr/>
        </p:nvSpPr>
        <p:spPr>
          <a:xfrm>
            <a:off x="7228564" y="5720631"/>
            <a:ext cx="460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修改</a:t>
            </a:r>
            <a:r>
              <a:rPr lang="en-US" altLang="zh-TW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(</a:t>
            </a:r>
            <a:r>
              <a:rPr lang="en-US" altLang="zh-CN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copy and modify)</a:t>
            </a:r>
            <a:endParaRPr lang="en-US" altLang="zh-CN" sz="28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CD4E8F0-A0F6-4D22-98F6-3E3E44808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608" y="1943043"/>
            <a:ext cx="3810532" cy="324847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B63DAEB-BB5A-4F6A-9264-F097909002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006" y="3981677"/>
            <a:ext cx="2181529" cy="120984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43CF980-5F2D-4AEF-A095-7C81DF841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064" y="5807212"/>
            <a:ext cx="2911841" cy="350057"/>
          </a:xfrm>
          <a:prstGeom prst="rect">
            <a:avLst/>
          </a:prstGeom>
        </p:spPr>
      </p:pic>
      <p:sp>
        <p:nvSpPr>
          <p:cNvPr id="19" name="文本框 22">
            <a:extLst>
              <a:ext uri="{FF2B5EF4-FFF2-40B4-BE49-F238E27FC236}">
                <a16:creationId xmlns:a16="http://schemas.microsoft.com/office/drawing/2014/main" id="{19EBB14C-DF30-4647-B7B5-29D01B78896B}"/>
              </a:ext>
            </a:extLst>
          </p:cNvPr>
          <p:cNvSpPr txBox="1"/>
          <p:nvPr/>
        </p:nvSpPr>
        <p:spPr>
          <a:xfrm>
            <a:off x="7228564" y="614149"/>
            <a:ext cx="46053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Navigation</a:t>
            </a:r>
          </a:p>
          <a:p>
            <a:pPr algn="ctr"/>
            <a:r>
              <a:rPr lang="en-US" altLang="zh-CN" sz="4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menu</a:t>
            </a:r>
            <a:endParaRPr lang="en-US" altLang="zh-CN" sz="48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文本框 22">
            <a:extLst>
              <a:ext uri="{FF2B5EF4-FFF2-40B4-BE49-F238E27FC236}">
                <a16:creationId xmlns:a16="http://schemas.microsoft.com/office/drawing/2014/main" id="{DF040417-6DA5-46E1-89B0-A0076E237C12}"/>
              </a:ext>
            </a:extLst>
          </p:cNvPr>
          <p:cNvSpPr txBox="1"/>
          <p:nvPr/>
        </p:nvSpPr>
        <p:spPr>
          <a:xfrm>
            <a:off x="8536398" y="2448950"/>
            <a:ext cx="30451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技術使用</a:t>
            </a:r>
            <a:r>
              <a:rPr lang="zh-TW" altLang="en-US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：</a:t>
            </a:r>
            <a:endParaRPr lang="en-US" altLang="zh-TW" sz="2800" b="1" kern="0" spc="5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>
                <a:solidFill>
                  <a:srgbClr val="C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Menu</a:t>
            </a:r>
          </a:p>
          <a:p>
            <a:r>
              <a:rPr lang="en-US" altLang="zh-CN" sz="2800" b="1" kern="0" spc="5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Item</a:t>
            </a:r>
          </a:p>
        </p:txBody>
      </p:sp>
    </p:spTree>
    <p:extLst>
      <p:ext uri="{BB962C8B-B14F-4D97-AF65-F5344CB8AC3E}">
        <p14:creationId xmlns:p14="http://schemas.microsoft.com/office/powerpoint/2010/main" val="962207731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1966792" y="1783426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14726" y="372862"/>
            <a:ext cx="9259409" cy="60900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-1172933" y="1586400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1090381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87AE48F-0F65-420A-8138-34283FBC8E2F}"/>
              </a:ext>
            </a:extLst>
          </p:cNvPr>
          <p:cNvSpPr txBox="1"/>
          <p:nvPr/>
        </p:nvSpPr>
        <p:spPr>
          <a:xfrm>
            <a:off x="7228564" y="5720631"/>
            <a:ext cx="4605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修改</a:t>
            </a:r>
            <a:r>
              <a:rPr lang="en-US" altLang="zh-TW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(</a:t>
            </a:r>
            <a:r>
              <a:rPr lang="en-US" altLang="zh-CN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copy and modify)</a:t>
            </a:r>
            <a:endParaRPr lang="en-US" altLang="zh-CN" sz="28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9" name="文本框 22">
            <a:extLst>
              <a:ext uri="{FF2B5EF4-FFF2-40B4-BE49-F238E27FC236}">
                <a16:creationId xmlns:a16="http://schemas.microsoft.com/office/drawing/2014/main" id="{19EBB14C-DF30-4647-B7B5-29D01B78896B}"/>
              </a:ext>
            </a:extLst>
          </p:cNvPr>
          <p:cNvSpPr txBox="1"/>
          <p:nvPr/>
        </p:nvSpPr>
        <p:spPr>
          <a:xfrm>
            <a:off x="7228564" y="614149"/>
            <a:ext cx="460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F</a:t>
            </a:r>
            <a:r>
              <a:rPr lang="en-US" altLang="zh-CN" sz="4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ragment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68D9CF1-BCBD-4B76-9D94-34D48B326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7213" y="1596302"/>
            <a:ext cx="5925377" cy="3734321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0E86651-DD61-4A11-8CF5-C947C0741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787" y="3935184"/>
            <a:ext cx="2086266" cy="137179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00DAB40-DE7D-49D0-A0E6-DECF7A0EF4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242" y="5720631"/>
            <a:ext cx="2837705" cy="367232"/>
          </a:xfrm>
          <a:prstGeom prst="rect">
            <a:avLst/>
          </a:prstGeom>
        </p:spPr>
      </p:pic>
      <p:sp>
        <p:nvSpPr>
          <p:cNvPr id="18" name="文本框 22">
            <a:extLst>
              <a:ext uri="{FF2B5EF4-FFF2-40B4-BE49-F238E27FC236}">
                <a16:creationId xmlns:a16="http://schemas.microsoft.com/office/drawing/2014/main" id="{4B369C9F-38FA-421A-AD07-4AAD5CEFD7E5}"/>
              </a:ext>
            </a:extLst>
          </p:cNvPr>
          <p:cNvSpPr txBox="1"/>
          <p:nvPr/>
        </p:nvSpPr>
        <p:spPr>
          <a:xfrm>
            <a:off x="9232365" y="1827447"/>
            <a:ext cx="30451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技術使用</a:t>
            </a:r>
            <a:r>
              <a:rPr lang="zh-TW" altLang="en-US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：</a:t>
            </a:r>
            <a:endParaRPr lang="en-US" altLang="zh-TW" sz="2800" b="1" kern="0" spc="5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>
                <a:solidFill>
                  <a:srgbClr val="C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Navigation</a:t>
            </a:r>
          </a:p>
          <a:p>
            <a:r>
              <a:rPr lang="en-US" altLang="zh-CN" sz="2800" b="1" kern="0" spc="5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Fragment</a:t>
            </a:r>
          </a:p>
        </p:txBody>
      </p:sp>
    </p:spTree>
    <p:extLst>
      <p:ext uri="{BB962C8B-B14F-4D97-AF65-F5344CB8AC3E}">
        <p14:creationId xmlns:p14="http://schemas.microsoft.com/office/powerpoint/2010/main" val="1898891007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1966792" y="1783426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14726" y="372862"/>
            <a:ext cx="9259409" cy="60900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-1172933" y="1586400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1090381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87AE48F-0F65-420A-8138-34283FBC8E2F}"/>
              </a:ext>
            </a:extLst>
          </p:cNvPr>
          <p:cNvSpPr txBox="1"/>
          <p:nvPr/>
        </p:nvSpPr>
        <p:spPr>
          <a:xfrm>
            <a:off x="6088085" y="5865375"/>
            <a:ext cx="556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自行開發</a:t>
            </a:r>
            <a:r>
              <a:rPr lang="en-US" altLang="zh-TW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(developed mostly by myself)</a:t>
            </a:r>
            <a:endParaRPr lang="en-US" altLang="zh-CN" sz="24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9" name="文本框 22">
            <a:extLst>
              <a:ext uri="{FF2B5EF4-FFF2-40B4-BE49-F238E27FC236}">
                <a16:creationId xmlns:a16="http://schemas.microsoft.com/office/drawing/2014/main" id="{19EBB14C-DF30-4647-B7B5-29D01B78896B}"/>
              </a:ext>
            </a:extLst>
          </p:cNvPr>
          <p:cNvSpPr txBox="1"/>
          <p:nvPr/>
        </p:nvSpPr>
        <p:spPr>
          <a:xfrm>
            <a:off x="7103505" y="601261"/>
            <a:ext cx="460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kern="0" spc="50" dirty="0" err="1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Fragment_child</a:t>
            </a:r>
            <a:endParaRPr lang="en-US" altLang="zh-CN" sz="48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A27DC7D-26CD-4F13-A1F3-4799934CC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810" y="1408601"/>
            <a:ext cx="2045337" cy="36000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A120B27-881B-4A91-80E0-05AC444A5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093" y="1408601"/>
            <a:ext cx="2045337" cy="360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F06279A1-3013-472F-B87E-71DFD2723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344" y="1445146"/>
            <a:ext cx="2050503" cy="3600001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CC91961-1AD0-411A-A001-CF8537D1B5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108"/>
          <a:stretch/>
        </p:blipFill>
        <p:spPr>
          <a:xfrm>
            <a:off x="5761552" y="4312980"/>
            <a:ext cx="1246380" cy="66684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2AA4688-8CDF-48E3-BB1D-4A48ADACD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3322" y="4351284"/>
            <a:ext cx="1571844" cy="65731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F06084BC-A07F-4391-ACF3-8C02518DC1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2108"/>
          <a:stretch/>
        </p:blipFill>
        <p:spPr>
          <a:xfrm>
            <a:off x="3579333" y="4314415"/>
            <a:ext cx="1246380" cy="666843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A4E1426-2079-45D3-BBD4-254F21E95B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8894" y="5198458"/>
            <a:ext cx="1823401" cy="318178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9B461AB4-EE3C-4C60-8E61-B794980C72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1529" y="5198458"/>
            <a:ext cx="1822882" cy="26228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31064F75-ACBA-4839-B2AE-99B288A9A4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1269" y="5191784"/>
            <a:ext cx="1770652" cy="268960"/>
          </a:xfrm>
          <a:prstGeom prst="rect">
            <a:avLst/>
          </a:prstGeom>
        </p:spPr>
      </p:pic>
      <p:sp>
        <p:nvSpPr>
          <p:cNvPr id="24" name="文本框 22">
            <a:extLst>
              <a:ext uri="{FF2B5EF4-FFF2-40B4-BE49-F238E27FC236}">
                <a16:creationId xmlns:a16="http://schemas.microsoft.com/office/drawing/2014/main" id="{61F3F9DF-8B63-4FAC-BF24-C580116A44AD}"/>
              </a:ext>
            </a:extLst>
          </p:cNvPr>
          <p:cNvSpPr txBox="1"/>
          <p:nvPr/>
        </p:nvSpPr>
        <p:spPr>
          <a:xfrm>
            <a:off x="9384233" y="2029662"/>
            <a:ext cx="30451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技術使用</a:t>
            </a:r>
            <a:r>
              <a:rPr lang="zh-TW" altLang="en-US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：</a:t>
            </a:r>
            <a:endParaRPr lang="en-US" altLang="zh-TW" sz="2800" b="1" kern="0" spc="5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 err="1">
                <a:solidFill>
                  <a:srgbClr val="C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RecyclerView</a:t>
            </a:r>
            <a:endParaRPr lang="en-US" altLang="zh-CN" sz="2800" b="1" kern="0" spc="50" dirty="0">
              <a:solidFill>
                <a:srgbClr val="C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Switch</a:t>
            </a:r>
          </a:p>
        </p:txBody>
      </p:sp>
    </p:spTree>
    <p:extLst>
      <p:ext uri="{BB962C8B-B14F-4D97-AF65-F5344CB8AC3E}">
        <p14:creationId xmlns:p14="http://schemas.microsoft.com/office/powerpoint/2010/main" val="3189411869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1966792" y="1783426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14726" y="372862"/>
            <a:ext cx="9259409" cy="60900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-1172933" y="1586400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1090381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22">
            <a:extLst>
              <a:ext uri="{FF2B5EF4-FFF2-40B4-BE49-F238E27FC236}">
                <a16:creationId xmlns:a16="http://schemas.microsoft.com/office/drawing/2014/main" id="{19EBB14C-DF30-4647-B7B5-29D01B78896B}"/>
              </a:ext>
            </a:extLst>
          </p:cNvPr>
          <p:cNvSpPr txBox="1"/>
          <p:nvPr/>
        </p:nvSpPr>
        <p:spPr>
          <a:xfrm>
            <a:off x="7228564" y="614149"/>
            <a:ext cx="460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kern="0" spc="50" dirty="0" err="1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item_card</a:t>
            </a:r>
            <a:endParaRPr lang="en-US" altLang="zh-CN" sz="48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文本框 22">
            <a:extLst>
              <a:ext uri="{FF2B5EF4-FFF2-40B4-BE49-F238E27FC236}">
                <a16:creationId xmlns:a16="http://schemas.microsoft.com/office/drawing/2014/main" id="{4B369C9F-38FA-421A-AD07-4AAD5CEFD7E5}"/>
              </a:ext>
            </a:extLst>
          </p:cNvPr>
          <p:cNvSpPr txBox="1"/>
          <p:nvPr/>
        </p:nvSpPr>
        <p:spPr>
          <a:xfrm>
            <a:off x="9146895" y="1809521"/>
            <a:ext cx="30451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技術使用</a:t>
            </a:r>
            <a:r>
              <a:rPr lang="zh-TW" altLang="en-US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：</a:t>
            </a:r>
            <a:endParaRPr lang="en-US" altLang="zh-TW" sz="2800" b="1" kern="0" spc="5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 err="1">
                <a:solidFill>
                  <a:srgbClr val="C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LinerLayout</a:t>
            </a:r>
            <a:endParaRPr lang="en-US" altLang="zh-CN" sz="2800" b="1" kern="0" spc="50" dirty="0">
              <a:solidFill>
                <a:srgbClr val="C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RelativeLayout</a:t>
            </a:r>
            <a:endParaRPr lang="en-US" altLang="zh-CN" sz="2800" b="1" kern="0" spc="5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TextView</a:t>
            </a:r>
            <a:endParaRPr lang="en-US" altLang="zh-CN" sz="2800" b="1" kern="0" spc="5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ImageView</a:t>
            </a:r>
            <a:endParaRPr lang="en-US" altLang="zh-CN" sz="2800" b="1" kern="0" spc="5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EF6500F-8545-415E-AE0A-E5543774F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2416" y="1187631"/>
            <a:ext cx="4850214" cy="401377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F92F6FE-D272-49B1-B5F6-6DF3AF5B3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6290" y="3206406"/>
            <a:ext cx="1692006" cy="198537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D2254B7-30A2-4949-B7D5-073231DEE2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3975" y="5323363"/>
            <a:ext cx="3144280" cy="551629"/>
          </a:xfrm>
          <a:prstGeom prst="rect">
            <a:avLst/>
          </a:prstGeom>
        </p:spPr>
      </p:pic>
      <p:sp>
        <p:nvSpPr>
          <p:cNvPr id="20" name="文本框 22">
            <a:extLst>
              <a:ext uri="{FF2B5EF4-FFF2-40B4-BE49-F238E27FC236}">
                <a16:creationId xmlns:a16="http://schemas.microsoft.com/office/drawing/2014/main" id="{1B8C9EEB-EBFF-49A0-8391-9AED73527347}"/>
              </a:ext>
            </a:extLst>
          </p:cNvPr>
          <p:cNvSpPr txBox="1"/>
          <p:nvPr/>
        </p:nvSpPr>
        <p:spPr>
          <a:xfrm>
            <a:off x="6088085" y="5865375"/>
            <a:ext cx="556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自行開發</a:t>
            </a:r>
            <a:r>
              <a:rPr lang="en-US" altLang="zh-TW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(developed mostly by myself)</a:t>
            </a:r>
            <a:endParaRPr lang="en-US" altLang="zh-CN" sz="24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5784916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直角三角形 19">
            <a:extLst>
              <a:ext uri="{FF2B5EF4-FFF2-40B4-BE49-F238E27FC236}">
                <a16:creationId xmlns:a16="http://schemas.microsoft.com/office/drawing/2014/main" id="{2701B8EA-03ED-4E98-9B1A-4C1E51A8F1BC}"/>
              </a:ext>
            </a:extLst>
          </p:cNvPr>
          <p:cNvSpPr/>
          <p:nvPr/>
        </p:nvSpPr>
        <p:spPr>
          <a:xfrm>
            <a:off x="0" y="14990"/>
            <a:ext cx="12192000" cy="6858000"/>
          </a:xfrm>
          <a:prstGeom prst="rtTriangle">
            <a:avLst/>
          </a:prstGeom>
          <a:solidFill>
            <a:schemeClr val="accent2"/>
          </a:solidFill>
          <a:ln w="63500"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" name="十字形 2"/>
          <p:cNvSpPr/>
          <p:nvPr/>
        </p:nvSpPr>
        <p:spPr>
          <a:xfrm rot="2700000">
            <a:off x="1735010" y="3826117"/>
            <a:ext cx="1183909" cy="1183909"/>
          </a:xfrm>
          <a:prstGeom prst="plus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590514" y="765627"/>
            <a:ext cx="8629324" cy="5326743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-38100" y="2000250"/>
            <a:ext cx="1314450" cy="1593850"/>
            <a:chOff x="-38100" y="2000250"/>
            <a:chExt cx="1314450" cy="159385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-38100" y="200025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-38100" y="232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-38100" y="2641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-38100" y="2959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-38100" y="32766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-38100" y="3594100"/>
              <a:ext cx="1314450" cy="0"/>
            </a:xfrm>
            <a:prstGeom prst="line">
              <a:avLst/>
            </a:prstGeom>
            <a:ln w="635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任意多边形 24"/>
          <p:cNvSpPr/>
          <p:nvPr/>
        </p:nvSpPr>
        <p:spPr>
          <a:xfrm>
            <a:off x="3391381" y="2587106"/>
            <a:ext cx="769328" cy="587142"/>
          </a:xfrm>
          <a:custGeom>
            <a:avLst/>
            <a:gdLst>
              <a:gd name="connsiteX0" fmla="*/ 0 w 381000"/>
              <a:gd name="connsiteY0" fmla="*/ 368300 h 368300"/>
              <a:gd name="connsiteX1" fmla="*/ 0 w 381000"/>
              <a:gd name="connsiteY1" fmla="*/ 0 h 368300"/>
              <a:gd name="connsiteX2" fmla="*/ 381000 w 381000"/>
              <a:gd name="connsiteY2" fmla="*/ 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368300">
                <a:moveTo>
                  <a:pt x="0" y="368300"/>
                </a:moveTo>
                <a:lnTo>
                  <a:pt x="0" y="0"/>
                </a:lnTo>
                <a:lnTo>
                  <a:pt x="381000" y="0"/>
                </a:lnTo>
              </a:path>
            </a:pathLst>
          </a:custGeom>
          <a:noFill/>
          <a:ln w="63500">
            <a:solidFill>
              <a:srgbClr val="42406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6" name="任意多边形 25"/>
          <p:cNvSpPr/>
          <p:nvPr/>
        </p:nvSpPr>
        <p:spPr>
          <a:xfrm rot="10800000">
            <a:off x="9445153" y="3845071"/>
            <a:ext cx="769328" cy="587142"/>
          </a:xfrm>
          <a:custGeom>
            <a:avLst/>
            <a:gdLst>
              <a:gd name="connsiteX0" fmla="*/ 0 w 381000"/>
              <a:gd name="connsiteY0" fmla="*/ 368300 h 368300"/>
              <a:gd name="connsiteX1" fmla="*/ 0 w 381000"/>
              <a:gd name="connsiteY1" fmla="*/ 0 h 368300"/>
              <a:gd name="connsiteX2" fmla="*/ 381000 w 381000"/>
              <a:gd name="connsiteY2" fmla="*/ 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1000" h="368300">
                <a:moveTo>
                  <a:pt x="0" y="368300"/>
                </a:moveTo>
                <a:lnTo>
                  <a:pt x="0" y="0"/>
                </a:lnTo>
                <a:lnTo>
                  <a:pt x="381000" y="0"/>
                </a:lnTo>
              </a:path>
            </a:pathLst>
          </a:custGeom>
          <a:noFill/>
          <a:ln w="63500">
            <a:solidFill>
              <a:srgbClr val="42406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3850493" y="2912061"/>
            <a:ext cx="6109366" cy="1061830"/>
          </a:xfrm>
          <a:prstGeom prst="rect">
            <a:avLst/>
          </a:prstGeom>
          <a:noFill/>
          <a:ln>
            <a:solidFill>
              <a:srgbClr val="42406F"/>
            </a:solidFill>
          </a:ln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zh-TW" altLang="en-US" sz="6600" dirty="0"/>
              <a:t>簡介及製作動機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11782794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1966792" y="1783426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14726" y="372862"/>
            <a:ext cx="9259409" cy="60900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-1172933" y="1586400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1090381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22">
            <a:extLst>
              <a:ext uri="{FF2B5EF4-FFF2-40B4-BE49-F238E27FC236}">
                <a16:creationId xmlns:a16="http://schemas.microsoft.com/office/drawing/2014/main" id="{19EBB14C-DF30-4647-B7B5-29D01B78896B}"/>
              </a:ext>
            </a:extLst>
          </p:cNvPr>
          <p:cNvSpPr txBox="1"/>
          <p:nvPr/>
        </p:nvSpPr>
        <p:spPr>
          <a:xfrm>
            <a:off x="7228564" y="614149"/>
            <a:ext cx="460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kern="0" spc="50" dirty="0" err="1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item_deck</a:t>
            </a:r>
            <a:endParaRPr lang="en-US" altLang="zh-CN" sz="48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文本框 22">
            <a:extLst>
              <a:ext uri="{FF2B5EF4-FFF2-40B4-BE49-F238E27FC236}">
                <a16:creationId xmlns:a16="http://schemas.microsoft.com/office/drawing/2014/main" id="{4B369C9F-38FA-421A-AD07-4AAD5CEFD7E5}"/>
              </a:ext>
            </a:extLst>
          </p:cNvPr>
          <p:cNvSpPr txBox="1"/>
          <p:nvPr/>
        </p:nvSpPr>
        <p:spPr>
          <a:xfrm>
            <a:off x="9146895" y="1809521"/>
            <a:ext cx="304510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技術使用</a:t>
            </a:r>
            <a:r>
              <a:rPr lang="zh-TW" altLang="en-US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：</a:t>
            </a:r>
            <a:endParaRPr lang="en-US" altLang="zh-TW" sz="2800" b="1" kern="0" spc="5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 err="1">
                <a:solidFill>
                  <a:srgbClr val="C00000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LinerLayout</a:t>
            </a:r>
            <a:endParaRPr lang="en-US" altLang="zh-CN" sz="2800" b="1" kern="0" spc="50" dirty="0">
              <a:solidFill>
                <a:srgbClr val="C00000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RelativeLayout</a:t>
            </a:r>
            <a:endParaRPr lang="en-US" altLang="zh-CN" sz="2800" b="1" kern="0" spc="5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TextView</a:t>
            </a:r>
            <a:endParaRPr lang="en-US" altLang="zh-CN" sz="2800" b="1" kern="0" spc="5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ImageView</a:t>
            </a:r>
            <a:endParaRPr lang="en-US" altLang="zh-CN" sz="2800" b="1" kern="0" spc="5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文本框 22">
            <a:extLst>
              <a:ext uri="{FF2B5EF4-FFF2-40B4-BE49-F238E27FC236}">
                <a16:creationId xmlns:a16="http://schemas.microsoft.com/office/drawing/2014/main" id="{1B8C9EEB-EBFF-49A0-8391-9AED73527347}"/>
              </a:ext>
            </a:extLst>
          </p:cNvPr>
          <p:cNvSpPr txBox="1"/>
          <p:nvPr/>
        </p:nvSpPr>
        <p:spPr>
          <a:xfrm>
            <a:off x="6088085" y="5865375"/>
            <a:ext cx="556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自行開發</a:t>
            </a:r>
            <a:r>
              <a:rPr lang="en-US" altLang="zh-TW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(developed mostly by myself)</a:t>
            </a:r>
            <a:endParaRPr lang="en-US" altLang="zh-CN" sz="24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A108F7-73B3-4723-A0FC-15CC981ED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882" y="1092895"/>
            <a:ext cx="4850214" cy="409456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1417C36A-9330-4A16-8340-251F52490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436" y="5310895"/>
            <a:ext cx="2116038" cy="43104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EBF5BCD-D221-4314-BECC-AD91358BA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9211" y="2521258"/>
            <a:ext cx="1705754" cy="2666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57979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1966792" y="1783426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14726" y="372862"/>
            <a:ext cx="9259409" cy="60900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-1172933" y="1586400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1090381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22">
            <a:extLst>
              <a:ext uri="{FF2B5EF4-FFF2-40B4-BE49-F238E27FC236}">
                <a16:creationId xmlns:a16="http://schemas.microsoft.com/office/drawing/2014/main" id="{19EBB14C-DF30-4647-B7B5-29D01B78896B}"/>
              </a:ext>
            </a:extLst>
          </p:cNvPr>
          <p:cNvSpPr txBox="1"/>
          <p:nvPr/>
        </p:nvSpPr>
        <p:spPr>
          <a:xfrm>
            <a:off x="7228564" y="614149"/>
            <a:ext cx="460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kern="0" spc="50" dirty="0" err="1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card_detail</a:t>
            </a:r>
            <a:endParaRPr lang="en-US" altLang="zh-CN" sz="48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文本框 22">
            <a:extLst>
              <a:ext uri="{FF2B5EF4-FFF2-40B4-BE49-F238E27FC236}">
                <a16:creationId xmlns:a16="http://schemas.microsoft.com/office/drawing/2014/main" id="{4B369C9F-38FA-421A-AD07-4AAD5CEFD7E5}"/>
              </a:ext>
            </a:extLst>
          </p:cNvPr>
          <p:cNvSpPr txBox="1"/>
          <p:nvPr/>
        </p:nvSpPr>
        <p:spPr>
          <a:xfrm>
            <a:off x="8008695" y="2642065"/>
            <a:ext cx="3045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技術使用</a:t>
            </a:r>
            <a:r>
              <a:rPr lang="zh-TW" altLang="en-US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：</a:t>
            </a:r>
            <a:endParaRPr lang="en-US" altLang="zh-TW" sz="2800" b="1" kern="0" spc="5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ImageView</a:t>
            </a:r>
            <a:endParaRPr lang="en-US" altLang="zh-CN" sz="2800" b="1" kern="0" spc="5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文本框 22">
            <a:extLst>
              <a:ext uri="{FF2B5EF4-FFF2-40B4-BE49-F238E27FC236}">
                <a16:creationId xmlns:a16="http://schemas.microsoft.com/office/drawing/2014/main" id="{1B8C9EEB-EBFF-49A0-8391-9AED73527347}"/>
              </a:ext>
            </a:extLst>
          </p:cNvPr>
          <p:cNvSpPr txBox="1"/>
          <p:nvPr/>
        </p:nvSpPr>
        <p:spPr>
          <a:xfrm>
            <a:off x="6088085" y="5865375"/>
            <a:ext cx="556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自行開發</a:t>
            </a:r>
            <a:r>
              <a:rPr lang="en-US" altLang="zh-TW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(developed mostly by myself)</a:t>
            </a:r>
            <a:endParaRPr lang="en-US" altLang="zh-CN" sz="24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82C9BAD-4505-4232-B40C-FD902918A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6349" y="756279"/>
            <a:ext cx="2471604" cy="435325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859DA12-D176-458A-A5F0-009964558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953" y="4290267"/>
            <a:ext cx="1352739" cy="81926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4673E5A5-9AEA-46C0-8227-0D03D3503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444" y="5290201"/>
            <a:ext cx="2043693" cy="405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45989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1966792" y="1783426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14726" y="372862"/>
            <a:ext cx="9259409" cy="60900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-1172933" y="1586400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1090381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22">
            <a:extLst>
              <a:ext uri="{FF2B5EF4-FFF2-40B4-BE49-F238E27FC236}">
                <a16:creationId xmlns:a16="http://schemas.microsoft.com/office/drawing/2014/main" id="{19EBB14C-DF30-4647-B7B5-29D01B78896B}"/>
              </a:ext>
            </a:extLst>
          </p:cNvPr>
          <p:cNvSpPr txBox="1"/>
          <p:nvPr/>
        </p:nvSpPr>
        <p:spPr>
          <a:xfrm>
            <a:off x="7228564" y="614149"/>
            <a:ext cx="460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kern="0" spc="50" dirty="0" err="1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deck</a:t>
            </a:r>
            <a:r>
              <a:rPr lang="en-US" altLang="zh-CN" sz="4800" b="1" kern="0" spc="50" dirty="0" err="1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_detail</a:t>
            </a:r>
            <a:endParaRPr lang="en-US" altLang="zh-CN" sz="48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文本框 22">
            <a:extLst>
              <a:ext uri="{FF2B5EF4-FFF2-40B4-BE49-F238E27FC236}">
                <a16:creationId xmlns:a16="http://schemas.microsoft.com/office/drawing/2014/main" id="{4B369C9F-38FA-421A-AD07-4AAD5CEFD7E5}"/>
              </a:ext>
            </a:extLst>
          </p:cNvPr>
          <p:cNvSpPr txBox="1"/>
          <p:nvPr/>
        </p:nvSpPr>
        <p:spPr>
          <a:xfrm>
            <a:off x="8008695" y="2642065"/>
            <a:ext cx="30451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技術使用</a:t>
            </a:r>
            <a:r>
              <a:rPr lang="zh-TW" altLang="en-US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：</a:t>
            </a:r>
            <a:endParaRPr lang="en-US" altLang="zh-TW" sz="2800" b="1" kern="0" spc="5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LinearLayout</a:t>
            </a:r>
            <a:endParaRPr lang="en-US" altLang="zh-CN" sz="2800" b="1" kern="0" spc="5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RelativeLayout</a:t>
            </a:r>
            <a:endParaRPr lang="en-US" altLang="zh-CN" sz="2800" b="1" kern="0" spc="5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TextView</a:t>
            </a:r>
            <a:endParaRPr lang="en-US" altLang="zh-CN" sz="2800" b="1" kern="0" spc="5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ImageView</a:t>
            </a:r>
            <a:endParaRPr lang="en-US" altLang="zh-CN" sz="2800" b="1" kern="0" spc="5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Button</a:t>
            </a:r>
          </a:p>
        </p:txBody>
      </p:sp>
      <p:sp>
        <p:nvSpPr>
          <p:cNvPr id="20" name="文本框 22">
            <a:extLst>
              <a:ext uri="{FF2B5EF4-FFF2-40B4-BE49-F238E27FC236}">
                <a16:creationId xmlns:a16="http://schemas.microsoft.com/office/drawing/2014/main" id="{1B8C9EEB-EBFF-49A0-8391-9AED73527347}"/>
              </a:ext>
            </a:extLst>
          </p:cNvPr>
          <p:cNvSpPr txBox="1"/>
          <p:nvPr/>
        </p:nvSpPr>
        <p:spPr>
          <a:xfrm>
            <a:off x="6088085" y="5865375"/>
            <a:ext cx="556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自行開發</a:t>
            </a:r>
            <a:r>
              <a:rPr lang="en-US" altLang="zh-TW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(developed mostly by myself)</a:t>
            </a:r>
            <a:endParaRPr lang="en-US" altLang="zh-CN" sz="24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AB5A533-EF22-4501-9DA7-F8D2B04CE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485" y="556687"/>
            <a:ext cx="2735510" cy="4820037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F05628E-1EB1-4E2B-A42D-10B0A4834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574" y="5560549"/>
            <a:ext cx="1891224" cy="34798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00E7144C-5CD6-4AB2-A3B0-92F874012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0654" y="1301178"/>
            <a:ext cx="1919754" cy="407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01076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1966792" y="1783426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14726" y="372862"/>
            <a:ext cx="9259409" cy="60900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-1172933" y="1586400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1090381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22">
            <a:extLst>
              <a:ext uri="{FF2B5EF4-FFF2-40B4-BE49-F238E27FC236}">
                <a16:creationId xmlns:a16="http://schemas.microsoft.com/office/drawing/2014/main" id="{19EBB14C-DF30-4647-B7B5-29D01B78896B}"/>
              </a:ext>
            </a:extLst>
          </p:cNvPr>
          <p:cNvSpPr txBox="1"/>
          <p:nvPr/>
        </p:nvSpPr>
        <p:spPr>
          <a:xfrm>
            <a:off x="7228564" y="614149"/>
            <a:ext cx="460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Popup</a:t>
            </a:r>
            <a:endParaRPr lang="en-US" altLang="zh-CN" sz="48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文本框 22">
            <a:extLst>
              <a:ext uri="{FF2B5EF4-FFF2-40B4-BE49-F238E27FC236}">
                <a16:creationId xmlns:a16="http://schemas.microsoft.com/office/drawing/2014/main" id="{4B369C9F-38FA-421A-AD07-4AAD5CEFD7E5}"/>
              </a:ext>
            </a:extLst>
          </p:cNvPr>
          <p:cNvSpPr txBox="1"/>
          <p:nvPr/>
        </p:nvSpPr>
        <p:spPr>
          <a:xfrm>
            <a:off x="8609279" y="2228454"/>
            <a:ext cx="30451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技術使用</a:t>
            </a:r>
            <a:r>
              <a:rPr lang="zh-TW" altLang="en-US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：</a:t>
            </a:r>
            <a:endParaRPr lang="en-US" altLang="zh-TW" sz="2800" b="1" kern="0" spc="5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LinearLayout</a:t>
            </a:r>
            <a:endParaRPr lang="en-US" altLang="zh-CN" sz="2800" b="1" kern="0" spc="5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TextView</a:t>
            </a:r>
            <a:endParaRPr lang="en-US" altLang="zh-CN" sz="2800" b="1" kern="0" spc="5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Button</a:t>
            </a:r>
          </a:p>
        </p:txBody>
      </p:sp>
      <p:sp>
        <p:nvSpPr>
          <p:cNvPr id="20" name="文本框 22">
            <a:extLst>
              <a:ext uri="{FF2B5EF4-FFF2-40B4-BE49-F238E27FC236}">
                <a16:creationId xmlns:a16="http://schemas.microsoft.com/office/drawing/2014/main" id="{1B8C9EEB-EBFF-49A0-8391-9AED73527347}"/>
              </a:ext>
            </a:extLst>
          </p:cNvPr>
          <p:cNvSpPr txBox="1"/>
          <p:nvPr/>
        </p:nvSpPr>
        <p:spPr>
          <a:xfrm>
            <a:off x="6088085" y="5865375"/>
            <a:ext cx="556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自行開發</a:t>
            </a:r>
            <a:r>
              <a:rPr lang="en-US" altLang="zh-TW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(developed mostly by myself)</a:t>
            </a:r>
            <a:endParaRPr lang="en-US" altLang="zh-CN" sz="24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55392FF-BB9B-4737-98D1-63C3A4B05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481" y="557829"/>
            <a:ext cx="2787891" cy="495152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FB8E394-9031-437E-817E-11BF16F13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0162" y="5648388"/>
            <a:ext cx="2504527" cy="37301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2D7852D-0D55-4E00-A4C5-39E95D140F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6372" y="3487234"/>
            <a:ext cx="2562583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120286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1966792" y="1783426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14726" y="372862"/>
            <a:ext cx="9259409" cy="60900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-1172933" y="1586400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1090381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22">
            <a:extLst>
              <a:ext uri="{FF2B5EF4-FFF2-40B4-BE49-F238E27FC236}">
                <a16:creationId xmlns:a16="http://schemas.microsoft.com/office/drawing/2014/main" id="{19EBB14C-DF30-4647-B7B5-29D01B78896B}"/>
              </a:ext>
            </a:extLst>
          </p:cNvPr>
          <p:cNvSpPr txBox="1"/>
          <p:nvPr/>
        </p:nvSpPr>
        <p:spPr>
          <a:xfrm>
            <a:off x="7228564" y="614149"/>
            <a:ext cx="460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Style/</a:t>
            </a:r>
            <a:r>
              <a:rPr lang="en-US" altLang="zh-CN" sz="4800" b="1" kern="0" spc="50" dirty="0" err="1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attrs</a:t>
            </a:r>
            <a:endParaRPr lang="en-US" altLang="zh-CN" sz="48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文本框 22">
            <a:extLst>
              <a:ext uri="{FF2B5EF4-FFF2-40B4-BE49-F238E27FC236}">
                <a16:creationId xmlns:a16="http://schemas.microsoft.com/office/drawing/2014/main" id="{1B8C9EEB-EBFF-49A0-8391-9AED73527347}"/>
              </a:ext>
            </a:extLst>
          </p:cNvPr>
          <p:cNvSpPr txBox="1"/>
          <p:nvPr/>
        </p:nvSpPr>
        <p:spPr>
          <a:xfrm>
            <a:off x="6088085" y="5865375"/>
            <a:ext cx="556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自行開發</a:t>
            </a:r>
            <a:r>
              <a:rPr lang="en-US" altLang="zh-TW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(developed mostly by myself)</a:t>
            </a:r>
            <a:endParaRPr lang="en-US" altLang="zh-CN" sz="24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5042617-9A7B-4462-9AE1-086A83136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170" y="994299"/>
            <a:ext cx="4311901" cy="424043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68B66B6-6B86-4F83-9551-86887302C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5730" y="5406024"/>
            <a:ext cx="1893121" cy="45767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48B2691-A89F-4D6F-AADF-1DD279928A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7090" y="3872437"/>
            <a:ext cx="4153480" cy="1362265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FA4B739A-C228-4050-AE56-3D2F03C5AD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1063" y="5406024"/>
            <a:ext cx="1745281" cy="39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350336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/>
          <p:cNvSpPr/>
          <p:nvPr/>
        </p:nvSpPr>
        <p:spPr>
          <a:xfrm>
            <a:off x="1738086" y="3300899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5" name="任意多边形 54"/>
          <p:cNvSpPr/>
          <p:nvPr/>
        </p:nvSpPr>
        <p:spPr>
          <a:xfrm rot="5400000">
            <a:off x="10148921" y="2274207"/>
            <a:ext cx="180000" cy="2309585"/>
          </a:xfrm>
          <a:custGeom>
            <a:avLst/>
            <a:gdLst>
              <a:gd name="connsiteX0" fmla="*/ 0 w 180000"/>
              <a:gd name="connsiteY0" fmla="*/ 2309585 h 2309585"/>
              <a:gd name="connsiteX1" fmla="*/ 0 w 180000"/>
              <a:gd name="connsiteY1" fmla="*/ 0 h 2309585"/>
              <a:gd name="connsiteX2" fmla="*/ 180000 w 180000"/>
              <a:gd name="connsiteY2" fmla="*/ 0 h 2309585"/>
              <a:gd name="connsiteX3" fmla="*/ 180000 w 180000"/>
              <a:gd name="connsiteY3" fmla="*/ 2309585 h 2309585"/>
              <a:gd name="connsiteX4" fmla="*/ 0 w 180000"/>
              <a:gd name="connsiteY4" fmla="*/ 2309585 h 230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2309585">
                <a:moveTo>
                  <a:pt x="0" y="2309585"/>
                </a:moveTo>
                <a:lnTo>
                  <a:pt x="0" y="0"/>
                </a:lnTo>
                <a:lnTo>
                  <a:pt x="180000" y="0"/>
                </a:lnTo>
                <a:lnTo>
                  <a:pt x="180000" y="2309585"/>
                </a:lnTo>
                <a:lnTo>
                  <a:pt x="0" y="2309585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15086" y="0"/>
            <a:ext cx="180000" cy="6858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982857" y="1799771"/>
            <a:ext cx="869043" cy="50582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77298" y="765628"/>
            <a:ext cx="8629324" cy="5326743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9804400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1" name="任意多边形 40"/>
          <p:cNvSpPr/>
          <p:nvPr/>
        </p:nvSpPr>
        <p:spPr>
          <a:xfrm>
            <a:off x="9804400" y="0"/>
            <a:ext cx="180000" cy="472428"/>
          </a:xfrm>
          <a:custGeom>
            <a:avLst/>
            <a:gdLst>
              <a:gd name="connsiteX0" fmla="*/ 0 w 180000"/>
              <a:gd name="connsiteY0" fmla="*/ 0 h 472428"/>
              <a:gd name="connsiteX1" fmla="*/ 180000 w 180000"/>
              <a:gd name="connsiteY1" fmla="*/ 0 h 472428"/>
              <a:gd name="connsiteX2" fmla="*/ 180000 w 180000"/>
              <a:gd name="connsiteY2" fmla="*/ 472428 h 472428"/>
              <a:gd name="connsiteX3" fmla="*/ 0 w 180000"/>
              <a:gd name="connsiteY3" fmla="*/ 472428 h 472428"/>
              <a:gd name="connsiteX4" fmla="*/ 0 w 180000"/>
              <a:gd name="connsiteY4" fmla="*/ 0 h 4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472428">
                <a:moveTo>
                  <a:pt x="0" y="0"/>
                </a:moveTo>
                <a:lnTo>
                  <a:pt x="180000" y="0"/>
                </a:lnTo>
                <a:lnTo>
                  <a:pt x="180000" y="472428"/>
                </a:lnTo>
                <a:lnTo>
                  <a:pt x="0" y="472428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11393714" y="472428"/>
            <a:ext cx="180000" cy="180000"/>
          </a:xfrm>
          <a:custGeom>
            <a:avLst/>
            <a:gdLst>
              <a:gd name="connsiteX0" fmla="*/ 0 w 180000"/>
              <a:gd name="connsiteY0" fmla="*/ 0 h 180000"/>
              <a:gd name="connsiteX1" fmla="*/ 180000 w 180000"/>
              <a:gd name="connsiteY1" fmla="*/ 0 h 180000"/>
              <a:gd name="connsiteX2" fmla="*/ 180000 w 180000"/>
              <a:gd name="connsiteY2" fmla="*/ 180000 h 180000"/>
              <a:gd name="connsiteX3" fmla="*/ 0 w 180000"/>
              <a:gd name="connsiteY3" fmla="*/ 180000 h 180000"/>
              <a:gd name="connsiteX4" fmla="*/ 0 w 180000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0"/>
                </a:move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9984400" y="472428"/>
            <a:ext cx="1409314" cy="180000"/>
          </a:xfrm>
          <a:custGeom>
            <a:avLst/>
            <a:gdLst>
              <a:gd name="connsiteX0" fmla="*/ 0 w 1409314"/>
              <a:gd name="connsiteY0" fmla="*/ 0 h 180000"/>
              <a:gd name="connsiteX1" fmla="*/ 1409314 w 1409314"/>
              <a:gd name="connsiteY1" fmla="*/ 0 h 180000"/>
              <a:gd name="connsiteX2" fmla="*/ 1409314 w 1409314"/>
              <a:gd name="connsiteY2" fmla="*/ 180000 h 180000"/>
              <a:gd name="connsiteX3" fmla="*/ 0 w 1409314"/>
              <a:gd name="connsiteY3" fmla="*/ 180000 h 180000"/>
              <a:gd name="connsiteX4" fmla="*/ 0 w 1409314"/>
              <a:gd name="connsiteY4" fmla="*/ 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09314" h="180000">
                <a:moveTo>
                  <a:pt x="0" y="0"/>
                </a:moveTo>
                <a:lnTo>
                  <a:pt x="1409314" y="0"/>
                </a:lnTo>
                <a:lnTo>
                  <a:pt x="1409314" y="180000"/>
                </a:lnTo>
                <a:lnTo>
                  <a:pt x="0" y="180000"/>
                </a:lnTo>
                <a:lnTo>
                  <a:pt x="0" y="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7" name="任意多边形 56"/>
          <p:cNvSpPr/>
          <p:nvPr/>
        </p:nvSpPr>
        <p:spPr>
          <a:xfrm rot="5400000">
            <a:off x="11393714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6" name="任意多边形 55"/>
          <p:cNvSpPr/>
          <p:nvPr/>
        </p:nvSpPr>
        <p:spPr>
          <a:xfrm rot="5400000">
            <a:off x="10140429" y="1905713"/>
            <a:ext cx="2686571" cy="180000"/>
          </a:xfrm>
          <a:custGeom>
            <a:avLst/>
            <a:gdLst>
              <a:gd name="connsiteX0" fmla="*/ 0 w 2686571"/>
              <a:gd name="connsiteY0" fmla="*/ 180000 h 180000"/>
              <a:gd name="connsiteX1" fmla="*/ 0 w 2686571"/>
              <a:gd name="connsiteY1" fmla="*/ 0 h 180000"/>
              <a:gd name="connsiteX2" fmla="*/ 2686571 w 2686571"/>
              <a:gd name="connsiteY2" fmla="*/ 0 h 180000"/>
              <a:gd name="connsiteX3" fmla="*/ 2686571 w 2686571"/>
              <a:gd name="connsiteY3" fmla="*/ 180000 h 180000"/>
              <a:gd name="connsiteX4" fmla="*/ 0 w 2686571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571" h="180000">
                <a:moveTo>
                  <a:pt x="0" y="180000"/>
                </a:moveTo>
                <a:lnTo>
                  <a:pt x="0" y="0"/>
                </a:lnTo>
                <a:lnTo>
                  <a:pt x="2686571" y="0"/>
                </a:lnTo>
                <a:lnTo>
                  <a:pt x="2686571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2" name="弦形 1"/>
          <p:cNvSpPr/>
          <p:nvPr/>
        </p:nvSpPr>
        <p:spPr>
          <a:xfrm>
            <a:off x="10238921" y="4720771"/>
            <a:ext cx="1371600" cy="1371600"/>
          </a:xfrm>
          <a:prstGeom prst="chord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15" name="Rectangle 33"/>
          <p:cNvSpPr/>
          <p:nvPr/>
        </p:nvSpPr>
        <p:spPr>
          <a:xfrm>
            <a:off x="3384642" y="765628"/>
            <a:ext cx="4421229" cy="5413230"/>
          </a:xfrm>
          <a:prstGeom prst="rect">
            <a:avLst/>
          </a:prstGeom>
        </p:spPr>
        <p:txBody>
          <a:bodyPr wrap="square" anchor="ctr">
            <a:noAutofit/>
          </a:bodyPr>
          <a:lstStyle/>
          <a:p>
            <a:pPr algn="ctr"/>
            <a:r>
              <a:rPr lang="en-US" altLang="zh-CN" sz="4400" b="1" noProof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+mn-ea"/>
                <a:sym typeface="+mn-lt"/>
              </a:rPr>
              <a:t>Activity / Class</a:t>
            </a:r>
          </a:p>
        </p:txBody>
      </p:sp>
    </p:spTree>
    <p:extLst>
      <p:ext uri="{BB962C8B-B14F-4D97-AF65-F5344CB8AC3E}">
        <p14:creationId xmlns:p14="http://schemas.microsoft.com/office/powerpoint/2010/main" val="3081442510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1966792" y="1783426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14726" y="372862"/>
            <a:ext cx="9259409" cy="60900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-1172933" y="1586400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1090381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22">
            <a:extLst>
              <a:ext uri="{FF2B5EF4-FFF2-40B4-BE49-F238E27FC236}">
                <a16:creationId xmlns:a16="http://schemas.microsoft.com/office/drawing/2014/main" id="{19EBB14C-DF30-4647-B7B5-29D01B78896B}"/>
              </a:ext>
            </a:extLst>
          </p:cNvPr>
          <p:cNvSpPr txBox="1"/>
          <p:nvPr/>
        </p:nvSpPr>
        <p:spPr>
          <a:xfrm>
            <a:off x="7228564" y="614149"/>
            <a:ext cx="460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kern="0" spc="50" dirty="0" err="1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MainActivity</a:t>
            </a:r>
            <a:endParaRPr lang="en-US" altLang="zh-CN" sz="48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8" name="文本框 22">
            <a:extLst>
              <a:ext uri="{FF2B5EF4-FFF2-40B4-BE49-F238E27FC236}">
                <a16:creationId xmlns:a16="http://schemas.microsoft.com/office/drawing/2014/main" id="{4B369C9F-38FA-421A-AD07-4AAD5CEFD7E5}"/>
              </a:ext>
            </a:extLst>
          </p:cNvPr>
          <p:cNvSpPr txBox="1"/>
          <p:nvPr/>
        </p:nvSpPr>
        <p:spPr>
          <a:xfrm>
            <a:off x="8461847" y="4132098"/>
            <a:ext cx="3045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技術使用</a:t>
            </a:r>
            <a:r>
              <a:rPr lang="zh-TW" altLang="en-US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：</a:t>
            </a:r>
            <a:endParaRPr lang="en-US" altLang="zh-TW" sz="2800" b="1" kern="0" spc="5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NavController</a:t>
            </a:r>
            <a:endParaRPr lang="en-US" altLang="zh-CN" sz="2800" b="1" kern="0" spc="5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文本框 22">
            <a:extLst>
              <a:ext uri="{FF2B5EF4-FFF2-40B4-BE49-F238E27FC236}">
                <a16:creationId xmlns:a16="http://schemas.microsoft.com/office/drawing/2014/main" id="{1B8C9EEB-EBFF-49A0-8391-9AED73527347}"/>
              </a:ext>
            </a:extLst>
          </p:cNvPr>
          <p:cNvSpPr txBox="1"/>
          <p:nvPr/>
        </p:nvSpPr>
        <p:spPr>
          <a:xfrm>
            <a:off x="6088085" y="5865375"/>
            <a:ext cx="556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只是使用</a:t>
            </a:r>
            <a:r>
              <a:rPr lang="en-US" altLang="zh-TW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(Simply Reuse)</a:t>
            </a:r>
            <a:endParaRPr lang="en-US" altLang="zh-CN" sz="24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8F75716-270E-499C-881D-768F9F7DE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726" y="2541879"/>
            <a:ext cx="7630590" cy="135273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70C86D-F74C-4B90-A695-A00DF2C6C4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1516" y="4132098"/>
            <a:ext cx="2353390" cy="49859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A8A0B827-3F09-4BE6-BA51-38CAC69EB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094" y="4107069"/>
            <a:ext cx="1724266" cy="21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969669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1966792" y="1783426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14726" y="372862"/>
            <a:ext cx="9259409" cy="60900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-1172933" y="1586400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1090381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22">
            <a:extLst>
              <a:ext uri="{FF2B5EF4-FFF2-40B4-BE49-F238E27FC236}">
                <a16:creationId xmlns:a16="http://schemas.microsoft.com/office/drawing/2014/main" id="{19EBB14C-DF30-4647-B7B5-29D01B78896B}"/>
              </a:ext>
            </a:extLst>
          </p:cNvPr>
          <p:cNvSpPr txBox="1"/>
          <p:nvPr/>
        </p:nvSpPr>
        <p:spPr>
          <a:xfrm>
            <a:off x="7228564" y="614149"/>
            <a:ext cx="460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Card.java</a:t>
            </a:r>
            <a:endParaRPr lang="en-US" altLang="zh-CN" sz="48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文本框 22">
            <a:extLst>
              <a:ext uri="{FF2B5EF4-FFF2-40B4-BE49-F238E27FC236}">
                <a16:creationId xmlns:a16="http://schemas.microsoft.com/office/drawing/2014/main" id="{1B8C9EEB-EBFF-49A0-8391-9AED73527347}"/>
              </a:ext>
            </a:extLst>
          </p:cNvPr>
          <p:cNvSpPr txBox="1"/>
          <p:nvPr/>
        </p:nvSpPr>
        <p:spPr>
          <a:xfrm>
            <a:off x="6088085" y="5865375"/>
            <a:ext cx="556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自行開發</a:t>
            </a:r>
            <a:r>
              <a:rPr lang="en-US" altLang="zh-TW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(developed mostly by myself)</a:t>
            </a:r>
            <a:endParaRPr lang="en-US" altLang="zh-CN" sz="24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711555A8-858B-4E8E-97FD-163F1DA47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554" y="1372389"/>
            <a:ext cx="5858693" cy="3439005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D2350CF-D9EB-46F4-80BA-A166EADFE9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508" y="4811394"/>
            <a:ext cx="1156625" cy="503692"/>
          </a:xfrm>
          <a:prstGeom prst="rect">
            <a:avLst/>
          </a:prstGeom>
        </p:spPr>
      </p:pic>
      <p:sp>
        <p:nvSpPr>
          <p:cNvPr id="21" name="文本框 22">
            <a:extLst>
              <a:ext uri="{FF2B5EF4-FFF2-40B4-BE49-F238E27FC236}">
                <a16:creationId xmlns:a16="http://schemas.microsoft.com/office/drawing/2014/main" id="{7ABFD3D1-3658-4D27-B73F-0254C2FB0BC8}"/>
              </a:ext>
            </a:extLst>
          </p:cNvPr>
          <p:cNvSpPr txBox="1"/>
          <p:nvPr/>
        </p:nvSpPr>
        <p:spPr>
          <a:xfrm>
            <a:off x="8695921" y="2701153"/>
            <a:ext cx="3045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技術使用</a:t>
            </a:r>
            <a:r>
              <a:rPr lang="zh-TW" altLang="en-US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：</a:t>
            </a:r>
            <a:endParaRPr lang="en-US" altLang="zh-TW" sz="2800" b="1" kern="0" spc="5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CN" sz="2800" b="1" kern="0" spc="5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Serializable</a:t>
            </a:r>
          </a:p>
        </p:txBody>
      </p:sp>
    </p:spTree>
    <p:extLst>
      <p:ext uri="{BB962C8B-B14F-4D97-AF65-F5344CB8AC3E}">
        <p14:creationId xmlns:p14="http://schemas.microsoft.com/office/powerpoint/2010/main" val="291315886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1966792" y="1783426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14726" y="372862"/>
            <a:ext cx="9259409" cy="60900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-1172933" y="1586400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1090381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22">
            <a:extLst>
              <a:ext uri="{FF2B5EF4-FFF2-40B4-BE49-F238E27FC236}">
                <a16:creationId xmlns:a16="http://schemas.microsoft.com/office/drawing/2014/main" id="{19EBB14C-DF30-4647-B7B5-29D01B78896B}"/>
              </a:ext>
            </a:extLst>
          </p:cNvPr>
          <p:cNvSpPr txBox="1"/>
          <p:nvPr/>
        </p:nvSpPr>
        <p:spPr>
          <a:xfrm>
            <a:off x="7228564" y="614149"/>
            <a:ext cx="460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Card.java</a:t>
            </a:r>
            <a:endParaRPr lang="en-US" altLang="zh-CN" sz="48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文本框 22">
            <a:extLst>
              <a:ext uri="{FF2B5EF4-FFF2-40B4-BE49-F238E27FC236}">
                <a16:creationId xmlns:a16="http://schemas.microsoft.com/office/drawing/2014/main" id="{1B8C9EEB-EBFF-49A0-8391-9AED73527347}"/>
              </a:ext>
            </a:extLst>
          </p:cNvPr>
          <p:cNvSpPr txBox="1"/>
          <p:nvPr/>
        </p:nvSpPr>
        <p:spPr>
          <a:xfrm>
            <a:off x="6088085" y="5865375"/>
            <a:ext cx="556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自行開發</a:t>
            </a:r>
            <a:r>
              <a:rPr lang="en-US" altLang="zh-TW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(developed mostly by myself)</a:t>
            </a:r>
            <a:endParaRPr lang="en-US" altLang="zh-CN" sz="24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4F76053E-7706-4BF4-ADAD-6DC25AFB51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077" y="2723026"/>
            <a:ext cx="4166425" cy="70494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8E1EE3E6-3F29-411C-8E4A-6EE9E04C29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7077" y="4002715"/>
            <a:ext cx="6049219" cy="52394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4538555-D2D9-46B8-A67B-1FDCB4CB3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8509" y="1439007"/>
            <a:ext cx="3229426" cy="704948"/>
          </a:xfrm>
          <a:prstGeom prst="rect">
            <a:avLst/>
          </a:prstGeom>
        </p:spPr>
      </p:pic>
      <p:sp>
        <p:nvSpPr>
          <p:cNvPr id="18" name="文本框 22">
            <a:extLst>
              <a:ext uri="{FF2B5EF4-FFF2-40B4-BE49-F238E27FC236}">
                <a16:creationId xmlns:a16="http://schemas.microsoft.com/office/drawing/2014/main" id="{F2304F85-68A8-48DE-ACF8-AA895C3457D2}"/>
              </a:ext>
            </a:extLst>
          </p:cNvPr>
          <p:cNvSpPr txBox="1"/>
          <p:nvPr/>
        </p:nvSpPr>
        <p:spPr>
          <a:xfrm>
            <a:off x="6031686" y="1720149"/>
            <a:ext cx="3229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Class implements</a:t>
            </a:r>
          </a:p>
        </p:txBody>
      </p:sp>
      <p:sp>
        <p:nvSpPr>
          <p:cNvPr id="21" name="文本框 22">
            <a:extLst>
              <a:ext uri="{FF2B5EF4-FFF2-40B4-BE49-F238E27FC236}">
                <a16:creationId xmlns:a16="http://schemas.microsoft.com/office/drawing/2014/main" id="{2418A1C7-BA85-4FB4-8B0B-B3903B5DF28E}"/>
              </a:ext>
            </a:extLst>
          </p:cNvPr>
          <p:cNvSpPr txBox="1"/>
          <p:nvPr/>
        </p:nvSpPr>
        <p:spPr>
          <a:xfrm>
            <a:off x="6151140" y="3029577"/>
            <a:ext cx="3229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放入</a:t>
            </a:r>
            <a:endParaRPr lang="en-US" altLang="zh-CN" sz="24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2" name="文本框 22">
            <a:extLst>
              <a:ext uri="{FF2B5EF4-FFF2-40B4-BE49-F238E27FC236}">
                <a16:creationId xmlns:a16="http://schemas.microsoft.com/office/drawing/2014/main" id="{497A1688-9F9F-48F5-B7D5-8E8449901FD6}"/>
              </a:ext>
            </a:extLst>
          </p:cNvPr>
          <p:cNvSpPr txBox="1"/>
          <p:nvPr/>
        </p:nvSpPr>
        <p:spPr>
          <a:xfrm>
            <a:off x="8033934" y="4108172"/>
            <a:ext cx="32294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取出</a:t>
            </a:r>
            <a:endParaRPr lang="en-US" altLang="zh-CN" sz="24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3115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1966792" y="1783426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14726" y="372862"/>
            <a:ext cx="9259409" cy="60900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-1172933" y="1586400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1090381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22">
            <a:extLst>
              <a:ext uri="{FF2B5EF4-FFF2-40B4-BE49-F238E27FC236}">
                <a16:creationId xmlns:a16="http://schemas.microsoft.com/office/drawing/2014/main" id="{19EBB14C-DF30-4647-B7B5-29D01B78896B}"/>
              </a:ext>
            </a:extLst>
          </p:cNvPr>
          <p:cNvSpPr txBox="1"/>
          <p:nvPr/>
        </p:nvSpPr>
        <p:spPr>
          <a:xfrm>
            <a:off x="7228564" y="614149"/>
            <a:ext cx="460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Deck</a:t>
            </a:r>
            <a:r>
              <a:rPr lang="en-US" altLang="zh-CN" sz="4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.java</a:t>
            </a:r>
            <a:endParaRPr lang="en-US" altLang="zh-CN" sz="48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文本框 22">
            <a:extLst>
              <a:ext uri="{FF2B5EF4-FFF2-40B4-BE49-F238E27FC236}">
                <a16:creationId xmlns:a16="http://schemas.microsoft.com/office/drawing/2014/main" id="{1B8C9EEB-EBFF-49A0-8391-9AED73527347}"/>
              </a:ext>
            </a:extLst>
          </p:cNvPr>
          <p:cNvSpPr txBox="1"/>
          <p:nvPr/>
        </p:nvSpPr>
        <p:spPr>
          <a:xfrm>
            <a:off x="6088085" y="5865375"/>
            <a:ext cx="556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自行開發</a:t>
            </a:r>
            <a:r>
              <a:rPr lang="en-US" altLang="zh-TW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(developed mostly by myself)</a:t>
            </a:r>
            <a:endParaRPr lang="en-US" altLang="zh-CN" sz="24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文本框 22">
            <a:extLst>
              <a:ext uri="{FF2B5EF4-FFF2-40B4-BE49-F238E27FC236}">
                <a16:creationId xmlns:a16="http://schemas.microsoft.com/office/drawing/2014/main" id="{7ABFD3D1-3658-4D27-B73F-0254C2FB0BC8}"/>
              </a:ext>
            </a:extLst>
          </p:cNvPr>
          <p:cNvSpPr txBox="1"/>
          <p:nvPr/>
        </p:nvSpPr>
        <p:spPr>
          <a:xfrm>
            <a:off x="8695921" y="2701153"/>
            <a:ext cx="3045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技術使用</a:t>
            </a:r>
            <a:r>
              <a:rPr lang="zh-TW" altLang="en-US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：</a:t>
            </a:r>
            <a:endParaRPr lang="en-US" altLang="zh-TW" sz="2800" b="1" kern="0" spc="5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zh-TW" altLang="en-US" sz="2800" b="1" kern="0" spc="5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無</a:t>
            </a:r>
            <a:endParaRPr lang="en-US" altLang="zh-CN" sz="2800" b="1" kern="0" spc="5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3FBD1A0-4BD5-4DA1-B634-12F5C8E09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1773" y="727677"/>
            <a:ext cx="5266267" cy="386881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1D61B3B-CCD6-4F0E-A8AF-62E400AC8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393" y="4582959"/>
            <a:ext cx="1341026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58363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0" y="5374967"/>
            <a:ext cx="6575425" cy="153988"/>
          </a:xfrm>
          <a:custGeom>
            <a:avLst/>
            <a:gdLst>
              <a:gd name="T0" fmla="*/ 0 w 2728"/>
              <a:gd name="T1" fmla="*/ 0 h 64"/>
              <a:gd name="T2" fmla="*/ 195 w 2728"/>
              <a:gd name="T3" fmla="*/ 64 h 64"/>
              <a:gd name="T4" fmla="*/ 390 w 2728"/>
              <a:gd name="T5" fmla="*/ 0 h 64"/>
              <a:gd name="T6" fmla="*/ 584 w 2728"/>
              <a:gd name="T7" fmla="*/ 64 h 64"/>
              <a:gd name="T8" fmla="*/ 779 w 2728"/>
              <a:gd name="T9" fmla="*/ 0 h 64"/>
              <a:gd name="T10" fmla="*/ 974 w 2728"/>
              <a:gd name="T11" fmla="*/ 64 h 64"/>
              <a:gd name="T12" fmla="*/ 1169 w 2728"/>
              <a:gd name="T13" fmla="*/ 0 h 64"/>
              <a:gd name="T14" fmla="*/ 1364 w 2728"/>
              <a:gd name="T15" fmla="*/ 64 h 64"/>
              <a:gd name="T16" fmla="*/ 1559 w 2728"/>
              <a:gd name="T17" fmla="*/ 0 h 64"/>
              <a:gd name="T18" fmla="*/ 1753 w 2728"/>
              <a:gd name="T19" fmla="*/ 64 h 64"/>
              <a:gd name="T20" fmla="*/ 1948 w 2728"/>
              <a:gd name="T21" fmla="*/ 0 h 64"/>
              <a:gd name="T22" fmla="*/ 2143 w 2728"/>
              <a:gd name="T23" fmla="*/ 64 h 64"/>
              <a:gd name="T24" fmla="*/ 2338 w 2728"/>
              <a:gd name="T25" fmla="*/ 0 h 64"/>
              <a:gd name="T26" fmla="*/ 2533 w 2728"/>
              <a:gd name="T27" fmla="*/ 64 h 64"/>
              <a:gd name="T28" fmla="*/ 2728 w 2728"/>
              <a:gd name="T2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28" h="64">
                <a:moveTo>
                  <a:pt x="0" y="0"/>
                </a:moveTo>
                <a:cubicBezTo>
                  <a:pt x="97" y="0"/>
                  <a:pt x="97" y="64"/>
                  <a:pt x="195" y="64"/>
                </a:cubicBezTo>
                <a:cubicBezTo>
                  <a:pt x="292" y="64"/>
                  <a:pt x="292" y="0"/>
                  <a:pt x="390" y="0"/>
                </a:cubicBezTo>
                <a:cubicBezTo>
                  <a:pt x="487" y="0"/>
                  <a:pt x="487" y="64"/>
                  <a:pt x="584" y="64"/>
                </a:cubicBezTo>
                <a:cubicBezTo>
                  <a:pt x="682" y="64"/>
                  <a:pt x="682" y="0"/>
                  <a:pt x="779" y="0"/>
                </a:cubicBezTo>
                <a:cubicBezTo>
                  <a:pt x="877" y="0"/>
                  <a:pt x="877" y="64"/>
                  <a:pt x="974" y="64"/>
                </a:cubicBezTo>
                <a:cubicBezTo>
                  <a:pt x="1071" y="64"/>
                  <a:pt x="1071" y="0"/>
                  <a:pt x="1169" y="0"/>
                </a:cubicBezTo>
                <a:cubicBezTo>
                  <a:pt x="1266" y="0"/>
                  <a:pt x="1266" y="64"/>
                  <a:pt x="1364" y="64"/>
                </a:cubicBezTo>
                <a:cubicBezTo>
                  <a:pt x="1461" y="64"/>
                  <a:pt x="1461" y="0"/>
                  <a:pt x="1559" y="0"/>
                </a:cubicBezTo>
                <a:cubicBezTo>
                  <a:pt x="1656" y="0"/>
                  <a:pt x="1656" y="64"/>
                  <a:pt x="1753" y="64"/>
                </a:cubicBezTo>
                <a:cubicBezTo>
                  <a:pt x="1851" y="64"/>
                  <a:pt x="1851" y="0"/>
                  <a:pt x="1948" y="0"/>
                </a:cubicBezTo>
                <a:cubicBezTo>
                  <a:pt x="2046" y="0"/>
                  <a:pt x="2046" y="64"/>
                  <a:pt x="2143" y="64"/>
                </a:cubicBezTo>
                <a:cubicBezTo>
                  <a:pt x="2241" y="64"/>
                  <a:pt x="2241" y="0"/>
                  <a:pt x="2338" y="0"/>
                </a:cubicBezTo>
                <a:cubicBezTo>
                  <a:pt x="2435" y="0"/>
                  <a:pt x="2435" y="64"/>
                  <a:pt x="2533" y="64"/>
                </a:cubicBezTo>
                <a:cubicBezTo>
                  <a:pt x="2630" y="64"/>
                  <a:pt x="2630" y="0"/>
                  <a:pt x="2728" y="0"/>
                </a:cubicBezTo>
              </a:path>
            </a:pathLst>
          </a:custGeom>
          <a:noFill/>
          <a:ln w="49213" cap="flat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91449" y="769837"/>
            <a:ext cx="9637570" cy="5883515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129019" y="208857"/>
            <a:ext cx="347914" cy="347914"/>
          </a:xfrm>
          <a:prstGeom prst="ellipse">
            <a:avLst/>
          </a:prstGeom>
          <a:solidFill>
            <a:srgbClr val="EF9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 rot="18900000" flipH="1">
            <a:off x="1894851" y="1265390"/>
            <a:ext cx="1052629" cy="1051602"/>
          </a:xfrm>
          <a:custGeom>
            <a:avLst/>
            <a:gdLst>
              <a:gd name="connsiteX0" fmla="*/ 146050 w 3840564"/>
              <a:gd name="connsiteY0" fmla="*/ 1184213 h 3836816"/>
              <a:gd name="connsiteX1" fmla="*/ 146050 w 3840564"/>
              <a:gd name="connsiteY1" fmla="*/ 2652603 h 3836816"/>
              <a:gd name="connsiteX2" fmla="*/ 86332 w 3840564"/>
              <a:gd name="connsiteY2" fmla="*/ 2489441 h 3836816"/>
              <a:gd name="connsiteX3" fmla="*/ 0 w 3840564"/>
              <a:gd name="connsiteY3" fmla="*/ 1918408 h 3836816"/>
              <a:gd name="connsiteX4" fmla="*/ 86332 w 3840564"/>
              <a:gd name="connsiteY4" fmla="*/ 1347375 h 3836816"/>
              <a:gd name="connsiteX5" fmla="*/ 3635548 w 3840564"/>
              <a:gd name="connsiteY5" fmla="*/ 1058621 h 3836816"/>
              <a:gd name="connsiteX6" fmla="*/ 3689659 w 3840564"/>
              <a:gd name="connsiteY6" fmla="*/ 1170948 h 3836816"/>
              <a:gd name="connsiteX7" fmla="*/ 3840564 w 3840564"/>
              <a:gd name="connsiteY7" fmla="*/ 1918408 h 3836816"/>
              <a:gd name="connsiteX8" fmla="*/ 3689659 w 3840564"/>
              <a:gd name="connsiteY8" fmla="*/ 2665868 h 3836816"/>
              <a:gd name="connsiteX9" fmla="*/ 3635548 w 3840564"/>
              <a:gd name="connsiteY9" fmla="*/ 2778195 h 3836816"/>
              <a:gd name="connsiteX10" fmla="*/ 571345 w 3840564"/>
              <a:gd name="connsiteY10" fmla="*/ 552469 h 3836816"/>
              <a:gd name="connsiteX11" fmla="*/ 571345 w 3840564"/>
              <a:gd name="connsiteY11" fmla="*/ 3284347 h 3836816"/>
              <a:gd name="connsiteX12" fmla="*/ 562438 w 3840564"/>
              <a:gd name="connsiteY12" fmla="*/ 3276252 h 3836816"/>
              <a:gd name="connsiteX13" fmla="*/ 327954 w 3840564"/>
              <a:gd name="connsiteY13" fmla="*/ 2992056 h 3836816"/>
              <a:gd name="connsiteX14" fmla="*/ 279245 w 3840564"/>
              <a:gd name="connsiteY14" fmla="*/ 2911878 h 3836816"/>
              <a:gd name="connsiteX15" fmla="*/ 279245 w 3840564"/>
              <a:gd name="connsiteY15" fmla="*/ 924938 h 3836816"/>
              <a:gd name="connsiteX16" fmla="*/ 327954 w 3840564"/>
              <a:gd name="connsiteY16" fmla="*/ 844760 h 3836816"/>
              <a:gd name="connsiteX17" fmla="*/ 562438 w 3840564"/>
              <a:gd name="connsiteY17" fmla="*/ 560564 h 3836816"/>
              <a:gd name="connsiteX18" fmla="*/ 3216011 w 3840564"/>
              <a:gd name="connsiteY18" fmla="*/ 504110 h 3836816"/>
              <a:gd name="connsiteX19" fmla="*/ 3278126 w 3840564"/>
              <a:gd name="connsiteY19" fmla="*/ 560564 h 3836816"/>
              <a:gd name="connsiteX20" fmla="*/ 3402065 w 3840564"/>
              <a:gd name="connsiteY20" fmla="*/ 696931 h 3836816"/>
              <a:gd name="connsiteX21" fmla="*/ 3508111 w 3840564"/>
              <a:gd name="connsiteY21" fmla="*/ 838744 h 3836816"/>
              <a:gd name="connsiteX22" fmla="*/ 3508111 w 3840564"/>
              <a:gd name="connsiteY22" fmla="*/ 2998073 h 3836816"/>
              <a:gd name="connsiteX23" fmla="*/ 3402065 w 3840564"/>
              <a:gd name="connsiteY23" fmla="*/ 3139885 h 3836816"/>
              <a:gd name="connsiteX24" fmla="*/ 3278126 w 3840564"/>
              <a:gd name="connsiteY24" fmla="*/ 3276252 h 3836816"/>
              <a:gd name="connsiteX25" fmla="*/ 3216011 w 3840564"/>
              <a:gd name="connsiteY25" fmla="*/ 3332706 h 3836816"/>
              <a:gd name="connsiteX26" fmla="*/ 990883 w 3840564"/>
              <a:gd name="connsiteY26" fmla="*/ 238447 h 3836816"/>
              <a:gd name="connsiteX27" fmla="*/ 990883 w 3840564"/>
              <a:gd name="connsiteY27" fmla="*/ 3598369 h 3836816"/>
              <a:gd name="connsiteX28" fmla="*/ 846634 w 3840564"/>
              <a:gd name="connsiteY28" fmla="*/ 3510736 h 3836816"/>
              <a:gd name="connsiteX29" fmla="*/ 698805 w 3840564"/>
              <a:gd name="connsiteY29" fmla="*/ 3400191 h 3836816"/>
              <a:gd name="connsiteX30" fmla="*/ 698783 w 3840564"/>
              <a:gd name="connsiteY30" fmla="*/ 3400171 h 3836816"/>
              <a:gd name="connsiteX31" fmla="*/ 698783 w 3840564"/>
              <a:gd name="connsiteY31" fmla="*/ 436645 h 3836816"/>
              <a:gd name="connsiteX32" fmla="*/ 698805 w 3840564"/>
              <a:gd name="connsiteY32" fmla="*/ 436625 h 3836816"/>
              <a:gd name="connsiteX33" fmla="*/ 846634 w 3840564"/>
              <a:gd name="connsiteY33" fmla="*/ 326080 h 3836816"/>
              <a:gd name="connsiteX34" fmla="*/ 2796472 w 3840564"/>
              <a:gd name="connsiteY34" fmla="*/ 211044 h 3836816"/>
              <a:gd name="connsiteX35" fmla="*/ 2835602 w 3840564"/>
              <a:gd name="connsiteY35" fmla="*/ 229894 h 3836816"/>
              <a:gd name="connsiteX36" fmla="*/ 2993930 w 3840564"/>
              <a:gd name="connsiteY36" fmla="*/ 326080 h 3836816"/>
              <a:gd name="connsiteX37" fmla="*/ 3088572 w 3840564"/>
              <a:gd name="connsiteY37" fmla="*/ 396852 h 3836816"/>
              <a:gd name="connsiteX38" fmla="*/ 3088572 w 3840564"/>
              <a:gd name="connsiteY38" fmla="*/ 3439964 h 3836816"/>
              <a:gd name="connsiteX39" fmla="*/ 2993930 w 3840564"/>
              <a:gd name="connsiteY39" fmla="*/ 3510736 h 3836816"/>
              <a:gd name="connsiteX40" fmla="*/ 2835602 w 3840564"/>
              <a:gd name="connsiteY40" fmla="*/ 3606922 h 3836816"/>
              <a:gd name="connsiteX41" fmla="*/ 2796472 w 3840564"/>
              <a:gd name="connsiteY41" fmla="*/ 3625772 h 3836816"/>
              <a:gd name="connsiteX42" fmla="*/ 1410421 w 3840564"/>
              <a:gd name="connsiteY42" fmla="*/ 68729 h 3836816"/>
              <a:gd name="connsiteX43" fmla="*/ 1410421 w 3840564"/>
              <a:gd name="connsiteY43" fmla="*/ 3768087 h 3836816"/>
              <a:gd name="connsiteX44" fmla="*/ 1349249 w 3840564"/>
              <a:gd name="connsiteY44" fmla="*/ 3752358 h 3836816"/>
              <a:gd name="connsiteX45" fmla="*/ 1172822 w 3840564"/>
              <a:gd name="connsiteY45" fmla="*/ 3687785 h 3836816"/>
              <a:gd name="connsiteX46" fmla="*/ 1118321 w 3840564"/>
              <a:gd name="connsiteY46" fmla="*/ 3661531 h 3836816"/>
              <a:gd name="connsiteX47" fmla="*/ 1118321 w 3840564"/>
              <a:gd name="connsiteY47" fmla="*/ 175286 h 3836816"/>
              <a:gd name="connsiteX48" fmla="*/ 1172822 w 3840564"/>
              <a:gd name="connsiteY48" fmla="*/ 149031 h 3836816"/>
              <a:gd name="connsiteX49" fmla="*/ 1349249 w 3840564"/>
              <a:gd name="connsiteY49" fmla="*/ 84458 h 3836816"/>
              <a:gd name="connsiteX50" fmla="*/ 2376935 w 3840564"/>
              <a:gd name="connsiteY50" fmla="*/ 55049 h 3836816"/>
              <a:gd name="connsiteX51" fmla="*/ 2491315 w 3840564"/>
              <a:gd name="connsiteY51" fmla="*/ 84459 h 3836816"/>
              <a:gd name="connsiteX52" fmla="*/ 2667742 w 3840564"/>
              <a:gd name="connsiteY52" fmla="*/ 149032 h 3836816"/>
              <a:gd name="connsiteX53" fmla="*/ 2669035 w 3840564"/>
              <a:gd name="connsiteY53" fmla="*/ 149655 h 3836816"/>
              <a:gd name="connsiteX54" fmla="*/ 2669035 w 3840564"/>
              <a:gd name="connsiteY54" fmla="*/ 3687163 h 3836816"/>
              <a:gd name="connsiteX55" fmla="*/ 2667742 w 3840564"/>
              <a:gd name="connsiteY55" fmla="*/ 3687786 h 3836816"/>
              <a:gd name="connsiteX56" fmla="*/ 2491315 w 3840564"/>
              <a:gd name="connsiteY56" fmla="*/ 3752359 h 3836816"/>
              <a:gd name="connsiteX57" fmla="*/ 2376935 w 3840564"/>
              <a:gd name="connsiteY57" fmla="*/ 3781770 h 3836816"/>
              <a:gd name="connsiteX58" fmla="*/ 1829959 w 3840564"/>
              <a:gd name="connsiteY58" fmla="*/ 2687 h 3836816"/>
              <a:gd name="connsiteX59" fmla="*/ 1829959 w 3840564"/>
              <a:gd name="connsiteY59" fmla="*/ 3834129 h 3836816"/>
              <a:gd name="connsiteX60" fmla="*/ 1723944 w 3840564"/>
              <a:gd name="connsiteY60" fmla="*/ 3828776 h 3836816"/>
              <a:gd name="connsiteX61" fmla="*/ 1537859 w 3840564"/>
              <a:gd name="connsiteY61" fmla="*/ 3800376 h 3836816"/>
              <a:gd name="connsiteX62" fmla="*/ 1537859 w 3840564"/>
              <a:gd name="connsiteY62" fmla="*/ 36440 h 3836816"/>
              <a:gd name="connsiteX63" fmla="*/ 1723944 w 3840564"/>
              <a:gd name="connsiteY63" fmla="*/ 8040 h 3836816"/>
              <a:gd name="connsiteX64" fmla="*/ 1957397 w 3840564"/>
              <a:gd name="connsiteY64" fmla="*/ 0 h 3836816"/>
              <a:gd name="connsiteX65" fmla="*/ 2116620 w 3840564"/>
              <a:gd name="connsiteY65" fmla="*/ 8040 h 3836816"/>
              <a:gd name="connsiteX66" fmla="*/ 2249497 w 3840564"/>
              <a:gd name="connsiteY66" fmla="*/ 28319 h 3836816"/>
              <a:gd name="connsiteX67" fmla="*/ 2249497 w 3840564"/>
              <a:gd name="connsiteY67" fmla="*/ 3808497 h 3836816"/>
              <a:gd name="connsiteX68" fmla="*/ 2116620 w 3840564"/>
              <a:gd name="connsiteY68" fmla="*/ 3828776 h 3836816"/>
              <a:gd name="connsiteX69" fmla="*/ 1957397 w 3840564"/>
              <a:gd name="connsiteY69" fmla="*/ 3836816 h 383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840564" h="3836816">
                <a:moveTo>
                  <a:pt x="146050" y="1184213"/>
                </a:moveTo>
                <a:lnTo>
                  <a:pt x="146050" y="2652603"/>
                </a:lnTo>
                <a:lnTo>
                  <a:pt x="86332" y="2489441"/>
                </a:lnTo>
                <a:cubicBezTo>
                  <a:pt x="30225" y="2309052"/>
                  <a:pt x="0" y="2117260"/>
                  <a:pt x="0" y="1918408"/>
                </a:cubicBezTo>
                <a:cubicBezTo>
                  <a:pt x="0" y="1719557"/>
                  <a:pt x="30225" y="1527764"/>
                  <a:pt x="86332" y="1347375"/>
                </a:cubicBezTo>
                <a:close/>
                <a:moveTo>
                  <a:pt x="3635548" y="1058621"/>
                </a:moveTo>
                <a:lnTo>
                  <a:pt x="3689659" y="1170948"/>
                </a:lnTo>
                <a:cubicBezTo>
                  <a:pt x="3786830" y="1400687"/>
                  <a:pt x="3840564" y="1653273"/>
                  <a:pt x="3840564" y="1918408"/>
                </a:cubicBezTo>
                <a:cubicBezTo>
                  <a:pt x="3840564" y="2183544"/>
                  <a:pt x="3786830" y="2436129"/>
                  <a:pt x="3689659" y="2665868"/>
                </a:cubicBezTo>
                <a:lnTo>
                  <a:pt x="3635548" y="2778195"/>
                </a:lnTo>
                <a:close/>
                <a:moveTo>
                  <a:pt x="571345" y="552469"/>
                </a:moveTo>
                <a:lnTo>
                  <a:pt x="571345" y="3284347"/>
                </a:lnTo>
                <a:lnTo>
                  <a:pt x="562438" y="3276252"/>
                </a:lnTo>
                <a:cubicBezTo>
                  <a:pt x="475562" y="3189377"/>
                  <a:pt x="396972" y="3094216"/>
                  <a:pt x="327954" y="2992056"/>
                </a:cubicBezTo>
                <a:lnTo>
                  <a:pt x="279245" y="2911878"/>
                </a:lnTo>
                <a:lnTo>
                  <a:pt x="279245" y="924938"/>
                </a:lnTo>
                <a:lnTo>
                  <a:pt x="327954" y="844760"/>
                </a:lnTo>
                <a:cubicBezTo>
                  <a:pt x="396972" y="742601"/>
                  <a:pt x="475562" y="647440"/>
                  <a:pt x="562438" y="560564"/>
                </a:cubicBezTo>
                <a:close/>
                <a:moveTo>
                  <a:pt x="3216011" y="504110"/>
                </a:moveTo>
                <a:lnTo>
                  <a:pt x="3278126" y="560564"/>
                </a:lnTo>
                <a:cubicBezTo>
                  <a:pt x="3321564" y="604002"/>
                  <a:pt x="3362930" y="649511"/>
                  <a:pt x="3402065" y="696931"/>
                </a:cubicBezTo>
                <a:lnTo>
                  <a:pt x="3508111" y="838744"/>
                </a:lnTo>
                <a:lnTo>
                  <a:pt x="3508111" y="2998073"/>
                </a:lnTo>
                <a:lnTo>
                  <a:pt x="3402065" y="3139885"/>
                </a:lnTo>
                <a:cubicBezTo>
                  <a:pt x="3362930" y="3187305"/>
                  <a:pt x="3321564" y="3232815"/>
                  <a:pt x="3278126" y="3276252"/>
                </a:cubicBezTo>
                <a:lnTo>
                  <a:pt x="3216011" y="3332706"/>
                </a:lnTo>
                <a:close/>
                <a:moveTo>
                  <a:pt x="990883" y="238447"/>
                </a:moveTo>
                <a:lnTo>
                  <a:pt x="990883" y="3598369"/>
                </a:lnTo>
                <a:lnTo>
                  <a:pt x="846634" y="3510736"/>
                </a:lnTo>
                <a:cubicBezTo>
                  <a:pt x="795554" y="3476227"/>
                  <a:pt x="746224" y="3439325"/>
                  <a:pt x="698805" y="3400191"/>
                </a:cubicBezTo>
                <a:lnTo>
                  <a:pt x="698783" y="3400171"/>
                </a:lnTo>
                <a:lnTo>
                  <a:pt x="698783" y="436645"/>
                </a:lnTo>
                <a:lnTo>
                  <a:pt x="698805" y="436625"/>
                </a:lnTo>
                <a:cubicBezTo>
                  <a:pt x="746224" y="397491"/>
                  <a:pt x="795554" y="360589"/>
                  <a:pt x="846634" y="326080"/>
                </a:cubicBezTo>
                <a:close/>
                <a:moveTo>
                  <a:pt x="2796472" y="211044"/>
                </a:moveTo>
                <a:lnTo>
                  <a:pt x="2835602" y="229894"/>
                </a:lnTo>
                <a:cubicBezTo>
                  <a:pt x="2890020" y="259456"/>
                  <a:pt x="2942850" y="291571"/>
                  <a:pt x="2993930" y="326080"/>
                </a:cubicBezTo>
                <a:lnTo>
                  <a:pt x="3088572" y="396852"/>
                </a:lnTo>
                <a:lnTo>
                  <a:pt x="3088572" y="3439964"/>
                </a:lnTo>
                <a:lnTo>
                  <a:pt x="2993930" y="3510736"/>
                </a:lnTo>
                <a:cubicBezTo>
                  <a:pt x="2942850" y="3545245"/>
                  <a:pt x="2890020" y="3577361"/>
                  <a:pt x="2835602" y="3606922"/>
                </a:cubicBezTo>
                <a:lnTo>
                  <a:pt x="2796472" y="3625772"/>
                </a:lnTo>
                <a:close/>
                <a:moveTo>
                  <a:pt x="1410421" y="68729"/>
                </a:moveTo>
                <a:lnTo>
                  <a:pt x="1410421" y="3768087"/>
                </a:lnTo>
                <a:lnTo>
                  <a:pt x="1349249" y="3752358"/>
                </a:lnTo>
                <a:cubicBezTo>
                  <a:pt x="1289119" y="3733656"/>
                  <a:pt x="1230256" y="3712078"/>
                  <a:pt x="1172822" y="3687785"/>
                </a:cubicBezTo>
                <a:lnTo>
                  <a:pt x="1118321" y="3661531"/>
                </a:lnTo>
                <a:lnTo>
                  <a:pt x="1118321" y="175286"/>
                </a:lnTo>
                <a:lnTo>
                  <a:pt x="1172822" y="149031"/>
                </a:lnTo>
                <a:cubicBezTo>
                  <a:pt x="1230256" y="124738"/>
                  <a:pt x="1289119" y="103160"/>
                  <a:pt x="1349249" y="84458"/>
                </a:cubicBezTo>
                <a:close/>
                <a:moveTo>
                  <a:pt x="2376935" y="55049"/>
                </a:moveTo>
                <a:lnTo>
                  <a:pt x="2491315" y="84459"/>
                </a:lnTo>
                <a:cubicBezTo>
                  <a:pt x="2551444" y="103161"/>
                  <a:pt x="2610307" y="124739"/>
                  <a:pt x="2667742" y="149032"/>
                </a:cubicBezTo>
                <a:lnTo>
                  <a:pt x="2669035" y="149655"/>
                </a:lnTo>
                <a:lnTo>
                  <a:pt x="2669035" y="3687163"/>
                </a:lnTo>
                <a:lnTo>
                  <a:pt x="2667742" y="3687786"/>
                </a:lnTo>
                <a:cubicBezTo>
                  <a:pt x="2610307" y="3712079"/>
                  <a:pt x="2551444" y="3733657"/>
                  <a:pt x="2491315" y="3752359"/>
                </a:cubicBezTo>
                <a:lnTo>
                  <a:pt x="2376935" y="3781770"/>
                </a:lnTo>
                <a:close/>
                <a:moveTo>
                  <a:pt x="1829959" y="2687"/>
                </a:moveTo>
                <a:lnTo>
                  <a:pt x="1829959" y="3834129"/>
                </a:lnTo>
                <a:lnTo>
                  <a:pt x="1723944" y="3828776"/>
                </a:lnTo>
                <a:lnTo>
                  <a:pt x="1537859" y="3800376"/>
                </a:lnTo>
                <a:lnTo>
                  <a:pt x="1537859" y="36440"/>
                </a:lnTo>
                <a:lnTo>
                  <a:pt x="1723944" y="8040"/>
                </a:lnTo>
                <a:close/>
                <a:moveTo>
                  <a:pt x="1957397" y="0"/>
                </a:moveTo>
                <a:lnTo>
                  <a:pt x="2116620" y="8040"/>
                </a:lnTo>
                <a:lnTo>
                  <a:pt x="2249497" y="28319"/>
                </a:lnTo>
                <a:lnTo>
                  <a:pt x="2249497" y="3808497"/>
                </a:lnTo>
                <a:lnTo>
                  <a:pt x="2116620" y="3828776"/>
                </a:lnTo>
                <a:lnTo>
                  <a:pt x="1957397" y="3836816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206267" y="1626186"/>
            <a:ext cx="4118435" cy="784830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TW" sz="4800" dirty="0">
                <a:solidFill>
                  <a:srgbClr val="42406F"/>
                </a:solidFill>
              </a:rPr>
              <a:t>LOR </a:t>
            </a:r>
            <a:r>
              <a:rPr lang="zh-TW" altLang="en-US" sz="4800" dirty="0">
                <a:solidFill>
                  <a:srgbClr val="42406F"/>
                </a:solidFill>
              </a:rPr>
              <a:t>抄牌工具</a:t>
            </a:r>
            <a:endParaRPr lang="zh-CN" altLang="en-US" sz="4800" dirty="0">
              <a:solidFill>
                <a:srgbClr val="42406F"/>
              </a:solidFill>
            </a:endParaRPr>
          </a:p>
        </p:txBody>
      </p:sp>
      <p:sp>
        <p:nvSpPr>
          <p:cNvPr id="50" name="文本框 44">
            <a:extLst>
              <a:ext uri="{FF2B5EF4-FFF2-40B4-BE49-F238E27FC236}">
                <a16:creationId xmlns:a16="http://schemas.microsoft.com/office/drawing/2014/main" id="{5FDB644B-28D7-4AA4-BE04-7500DAF826B9}"/>
              </a:ext>
            </a:extLst>
          </p:cNvPr>
          <p:cNvSpPr txBox="1"/>
          <p:nvPr/>
        </p:nvSpPr>
        <p:spPr>
          <a:xfrm>
            <a:off x="4162711" y="3874568"/>
            <a:ext cx="4291559" cy="784830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TW" altLang="en-US" sz="4800" dirty="0">
                <a:solidFill>
                  <a:srgbClr val="42406F"/>
                </a:solidFill>
              </a:rPr>
              <a:t>什麼是</a:t>
            </a:r>
            <a:r>
              <a:rPr lang="en-US" altLang="zh-TW" sz="4800" dirty="0">
                <a:solidFill>
                  <a:srgbClr val="42406F"/>
                </a:solidFill>
              </a:rPr>
              <a:t>“LOR”?</a:t>
            </a:r>
            <a:endParaRPr lang="zh-CN" altLang="en-US" sz="4800" dirty="0">
              <a:solidFill>
                <a:srgbClr val="4240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928749"/>
      </p:ext>
    </p:extLst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1966792" y="1783426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14726" y="372862"/>
            <a:ext cx="9259409" cy="60900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-1172933" y="1586400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1090381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22">
            <a:extLst>
              <a:ext uri="{FF2B5EF4-FFF2-40B4-BE49-F238E27FC236}">
                <a16:creationId xmlns:a16="http://schemas.microsoft.com/office/drawing/2014/main" id="{19EBB14C-DF30-4647-B7B5-29D01B78896B}"/>
              </a:ext>
            </a:extLst>
          </p:cNvPr>
          <p:cNvSpPr txBox="1"/>
          <p:nvPr/>
        </p:nvSpPr>
        <p:spPr>
          <a:xfrm>
            <a:off x="7228564" y="614149"/>
            <a:ext cx="460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Fragment.java</a:t>
            </a:r>
            <a:endParaRPr lang="en-US" altLang="zh-CN" sz="48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文本框 22">
            <a:extLst>
              <a:ext uri="{FF2B5EF4-FFF2-40B4-BE49-F238E27FC236}">
                <a16:creationId xmlns:a16="http://schemas.microsoft.com/office/drawing/2014/main" id="{1B8C9EEB-EBFF-49A0-8391-9AED73527347}"/>
              </a:ext>
            </a:extLst>
          </p:cNvPr>
          <p:cNvSpPr txBox="1"/>
          <p:nvPr/>
        </p:nvSpPr>
        <p:spPr>
          <a:xfrm>
            <a:off x="6088085" y="5865375"/>
            <a:ext cx="556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自行開發</a:t>
            </a:r>
            <a:r>
              <a:rPr lang="en-US" altLang="zh-TW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(developed mostly by myself)</a:t>
            </a:r>
            <a:endParaRPr lang="en-US" altLang="zh-CN" sz="24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1" name="文本框 22">
            <a:extLst>
              <a:ext uri="{FF2B5EF4-FFF2-40B4-BE49-F238E27FC236}">
                <a16:creationId xmlns:a16="http://schemas.microsoft.com/office/drawing/2014/main" id="{7ABFD3D1-3658-4D27-B73F-0254C2FB0BC8}"/>
              </a:ext>
            </a:extLst>
          </p:cNvPr>
          <p:cNvSpPr txBox="1"/>
          <p:nvPr/>
        </p:nvSpPr>
        <p:spPr>
          <a:xfrm>
            <a:off x="9125670" y="3848596"/>
            <a:ext cx="3045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技術使用</a:t>
            </a:r>
            <a:r>
              <a:rPr lang="zh-TW" altLang="en-US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：</a:t>
            </a:r>
            <a:endParaRPr lang="en-US" altLang="zh-TW" sz="2800" b="1" kern="0" spc="5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zh-TW" altLang="en-US" sz="2800" b="1" kern="0" spc="5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無</a:t>
            </a:r>
            <a:endParaRPr lang="en-US" altLang="zh-CN" sz="2800" b="1" kern="0" spc="5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3718A29-96E6-4CB9-96F8-254F4780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9869" y="2140179"/>
            <a:ext cx="3867690" cy="78115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C63EED9-CCEC-4A18-8F2A-868EC10F66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4079" y="2897334"/>
            <a:ext cx="2148514" cy="461665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52E5449-1A5A-48EE-A522-85E96DEB22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1769" y="1978691"/>
            <a:ext cx="3896269" cy="94310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CA6CA84-23C4-47B0-9DE1-BA47C7408E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4526" y="2921338"/>
            <a:ext cx="2286339" cy="46166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E5B46E1-D267-4F8E-8B86-B80787491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0348" y="3885365"/>
            <a:ext cx="5220429" cy="9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86449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1966792" y="1783426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14726" y="372862"/>
            <a:ext cx="9259409" cy="60900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-1172933" y="1586400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1090381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22">
            <a:extLst>
              <a:ext uri="{FF2B5EF4-FFF2-40B4-BE49-F238E27FC236}">
                <a16:creationId xmlns:a16="http://schemas.microsoft.com/office/drawing/2014/main" id="{19EBB14C-DF30-4647-B7B5-29D01B78896B}"/>
              </a:ext>
            </a:extLst>
          </p:cNvPr>
          <p:cNvSpPr txBox="1"/>
          <p:nvPr/>
        </p:nvSpPr>
        <p:spPr>
          <a:xfrm>
            <a:off x="7228564" y="614149"/>
            <a:ext cx="460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Adapter</a:t>
            </a:r>
            <a:endParaRPr lang="en-US" altLang="zh-CN" sz="48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文本框 22">
            <a:extLst>
              <a:ext uri="{FF2B5EF4-FFF2-40B4-BE49-F238E27FC236}">
                <a16:creationId xmlns:a16="http://schemas.microsoft.com/office/drawing/2014/main" id="{1B8C9EEB-EBFF-49A0-8391-9AED73527347}"/>
              </a:ext>
            </a:extLst>
          </p:cNvPr>
          <p:cNvSpPr txBox="1"/>
          <p:nvPr/>
        </p:nvSpPr>
        <p:spPr>
          <a:xfrm>
            <a:off x="6088085" y="5865375"/>
            <a:ext cx="556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自行開發</a:t>
            </a:r>
            <a:r>
              <a:rPr lang="en-US" altLang="zh-TW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(developed mostly by myself)</a:t>
            </a:r>
            <a:endParaRPr lang="en-US" altLang="zh-CN" sz="24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CEDCAC4-B261-4E56-B210-70981B8B9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776" y="1265058"/>
            <a:ext cx="4747593" cy="402308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E84148F9-F98E-47F3-81E7-4A1F004D5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9369" y="3699601"/>
            <a:ext cx="762106" cy="37152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ADF03B7-5DDB-432A-ACA4-57A27E9AAD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09369" y="2120330"/>
            <a:ext cx="1371791" cy="381053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9639BF6D-5CC4-464A-84E4-8F1D92268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9369" y="1543097"/>
            <a:ext cx="914528" cy="276264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A57209C-F2FE-4208-A81B-CFF84440D4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9369" y="3186089"/>
            <a:ext cx="1057423" cy="33342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7A49D134-1077-4501-9B50-A88CA7B5D3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09369" y="2656365"/>
            <a:ext cx="895475" cy="314369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E7D3A278-244E-4987-9C23-800D06C4F8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09369" y="4823357"/>
            <a:ext cx="1000265" cy="342948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1D65DD8A-0000-4958-A51E-1CA2BE4362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8129" y="5288142"/>
            <a:ext cx="2397552" cy="537769"/>
          </a:xfrm>
          <a:prstGeom prst="rect">
            <a:avLst/>
          </a:prstGeom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BE7D6EAC-0B34-41D8-8067-84CEFF7D0C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81160" y="3567282"/>
            <a:ext cx="2775698" cy="168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42389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1966792" y="1783426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14726" y="372862"/>
            <a:ext cx="9259409" cy="60900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-1172933" y="1586400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1090381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22">
            <a:extLst>
              <a:ext uri="{FF2B5EF4-FFF2-40B4-BE49-F238E27FC236}">
                <a16:creationId xmlns:a16="http://schemas.microsoft.com/office/drawing/2014/main" id="{19EBB14C-DF30-4647-B7B5-29D01B78896B}"/>
              </a:ext>
            </a:extLst>
          </p:cNvPr>
          <p:cNvSpPr txBox="1"/>
          <p:nvPr/>
        </p:nvSpPr>
        <p:spPr>
          <a:xfrm>
            <a:off x="7228564" y="614149"/>
            <a:ext cx="460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Adapter</a:t>
            </a:r>
            <a:endParaRPr lang="en-US" altLang="zh-CN" sz="48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文本框 22">
            <a:extLst>
              <a:ext uri="{FF2B5EF4-FFF2-40B4-BE49-F238E27FC236}">
                <a16:creationId xmlns:a16="http://schemas.microsoft.com/office/drawing/2014/main" id="{1B8C9EEB-EBFF-49A0-8391-9AED73527347}"/>
              </a:ext>
            </a:extLst>
          </p:cNvPr>
          <p:cNvSpPr txBox="1"/>
          <p:nvPr/>
        </p:nvSpPr>
        <p:spPr>
          <a:xfrm>
            <a:off x="6088085" y="5865375"/>
            <a:ext cx="556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自行開發</a:t>
            </a:r>
            <a:r>
              <a:rPr lang="en-US" altLang="zh-TW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(developed mostly by myself)</a:t>
            </a:r>
            <a:endParaRPr lang="en-US" altLang="zh-CN" sz="24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id="{1D65DD8A-0000-4958-A51E-1CA2BE436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980" y="4023622"/>
            <a:ext cx="2397552" cy="53776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F8EEC4EA-0BBE-44D1-A073-45BF37559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0382" y="1483529"/>
            <a:ext cx="6124296" cy="2550392"/>
          </a:xfrm>
          <a:prstGeom prst="rect">
            <a:avLst/>
          </a:prstGeom>
        </p:spPr>
      </p:pic>
      <p:sp>
        <p:nvSpPr>
          <p:cNvPr id="25" name="文本框 22">
            <a:extLst>
              <a:ext uri="{FF2B5EF4-FFF2-40B4-BE49-F238E27FC236}">
                <a16:creationId xmlns:a16="http://schemas.microsoft.com/office/drawing/2014/main" id="{2FA7CDBB-EAF2-4FC8-9CEC-E3264F0D962C}"/>
              </a:ext>
            </a:extLst>
          </p:cNvPr>
          <p:cNvSpPr txBox="1"/>
          <p:nvPr/>
        </p:nvSpPr>
        <p:spPr>
          <a:xfrm>
            <a:off x="5802000" y="4093934"/>
            <a:ext cx="3045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技術使用</a:t>
            </a:r>
            <a:r>
              <a:rPr lang="zh-TW" altLang="en-US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：</a:t>
            </a:r>
            <a:endParaRPr lang="en-US" altLang="zh-TW" sz="2800" b="1" kern="0" spc="5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TW" sz="2800" b="1" kern="0" spc="5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Dialog</a:t>
            </a:r>
            <a:endParaRPr lang="en-US" altLang="zh-CN" sz="2800" b="1" kern="0" spc="5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F4A4464E-930C-44C4-A6A9-DDF679F13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865" y="1483529"/>
            <a:ext cx="2271590" cy="4038382"/>
          </a:xfrm>
          <a:prstGeom prst="rect">
            <a:avLst/>
          </a:prstGeom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4092C662-B756-42C2-A8DA-D850158A92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614" y="1483529"/>
            <a:ext cx="2281841" cy="405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78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1966792" y="1783426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14726" y="372862"/>
            <a:ext cx="9259409" cy="60900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-1172933" y="1586400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1090381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22">
            <a:extLst>
              <a:ext uri="{FF2B5EF4-FFF2-40B4-BE49-F238E27FC236}">
                <a16:creationId xmlns:a16="http://schemas.microsoft.com/office/drawing/2014/main" id="{19EBB14C-DF30-4647-B7B5-29D01B78896B}"/>
              </a:ext>
            </a:extLst>
          </p:cNvPr>
          <p:cNvSpPr txBox="1"/>
          <p:nvPr/>
        </p:nvSpPr>
        <p:spPr>
          <a:xfrm>
            <a:off x="7228564" y="614149"/>
            <a:ext cx="460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Adapter</a:t>
            </a:r>
            <a:endParaRPr lang="en-US" altLang="zh-CN" sz="48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文本框 22">
            <a:extLst>
              <a:ext uri="{FF2B5EF4-FFF2-40B4-BE49-F238E27FC236}">
                <a16:creationId xmlns:a16="http://schemas.microsoft.com/office/drawing/2014/main" id="{1B8C9EEB-EBFF-49A0-8391-9AED73527347}"/>
              </a:ext>
            </a:extLst>
          </p:cNvPr>
          <p:cNvSpPr txBox="1"/>
          <p:nvPr/>
        </p:nvSpPr>
        <p:spPr>
          <a:xfrm>
            <a:off x="6088085" y="5865375"/>
            <a:ext cx="556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自行開發</a:t>
            </a:r>
            <a:r>
              <a:rPr lang="en-US" altLang="zh-TW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(developed mostly by myself)</a:t>
            </a:r>
            <a:endParaRPr lang="en-US" altLang="zh-CN" sz="24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5" name="文本框 22">
            <a:extLst>
              <a:ext uri="{FF2B5EF4-FFF2-40B4-BE49-F238E27FC236}">
                <a16:creationId xmlns:a16="http://schemas.microsoft.com/office/drawing/2014/main" id="{2FA7CDBB-EAF2-4FC8-9CEC-E3264F0D962C}"/>
              </a:ext>
            </a:extLst>
          </p:cNvPr>
          <p:cNvSpPr txBox="1"/>
          <p:nvPr/>
        </p:nvSpPr>
        <p:spPr>
          <a:xfrm>
            <a:off x="5802000" y="4093934"/>
            <a:ext cx="30451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技術使用</a:t>
            </a:r>
            <a:r>
              <a:rPr lang="zh-TW" altLang="en-US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：</a:t>
            </a:r>
            <a:endParaRPr lang="en-US" altLang="zh-TW" sz="2800" b="1" kern="0" spc="5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TW" sz="2800" b="1" kern="0" spc="5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Dialog</a:t>
            </a:r>
            <a:endParaRPr lang="en-US" altLang="zh-CN" sz="2800" b="1" kern="0" spc="5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469585-C9F7-4E34-83AA-C59568DA7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895" y="1040646"/>
            <a:ext cx="5054660" cy="3053288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D9F3856-6034-4836-842C-3465ED5A9B6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597" b="8949"/>
          <a:stretch/>
        </p:blipFill>
        <p:spPr>
          <a:xfrm>
            <a:off x="2685895" y="4096774"/>
            <a:ext cx="2223456" cy="519614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63A3079-D89B-4A6C-8C25-1150F73EB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726" y="1497560"/>
            <a:ext cx="2271590" cy="403838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6F0388D-8F47-4974-9AE5-BB9C57048C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726" y="1497560"/>
            <a:ext cx="2271590" cy="4038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87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1966792" y="1783426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14726" y="372862"/>
            <a:ext cx="9259409" cy="60900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-1172933" y="1586400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1090381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22">
            <a:extLst>
              <a:ext uri="{FF2B5EF4-FFF2-40B4-BE49-F238E27FC236}">
                <a16:creationId xmlns:a16="http://schemas.microsoft.com/office/drawing/2014/main" id="{19EBB14C-DF30-4647-B7B5-29D01B78896B}"/>
              </a:ext>
            </a:extLst>
          </p:cNvPr>
          <p:cNvSpPr txBox="1"/>
          <p:nvPr/>
        </p:nvSpPr>
        <p:spPr>
          <a:xfrm>
            <a:off x="7228564" y="614149"/>
            <a:ext cx="46053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kern="0" spc="50" dirty="0" err="1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DeckDetail</a:t>
            </a:r>
            <a:endParaRPr lang="en-US" altLang="zh-CN" sz="48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文本框 22">
            <a:extLst>
              <a:ext uri="{FF2B5EF4-FFF2-40B4-BE49-F238E27FC236}">
                <a16:creationId xmlns:a16="http://schemas.microsoft.com/office/drawing/2014/main" id="{1B8C9EEB-EBFF-49A0-8391-9AED73527347}"/>
              </a:ext>
            </a:extLst>
          </p:cNvPr>
          <p:cNvSpPr txBox="1"/>
          <p:nvPr/>
        </p:nvSpPr>
        <p:spPr>
          <a:xfrm>
            <a:off x="6088085" y="5865375"/>
            <a:ext cx="556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自行開發</a:t>
            </a:r>
            <a:r>
              <a:rPr lang="en-US" altLang="zh-TW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(developed mostly by myself)</a:t>
            </a:r>
            <a:endParaRPr lang="en-US" altLang="zh-CN" sz="24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5" name="文本框 22">
            <a:extLst>
              <a:ext uri="{FF2B5EF4-FFF2-40B4-BE49-F238E27FC236}">
                <a16:creationId xmlns:a16="http://schemas.microsoft.com/office/drawing/2014/main" id="{2FA7CDBB-EAF2-4FC8-9CEC-E3264F0D962C}"/>
              </a:ext>
            </a:extLst>
          </p:cNvPr>
          <p:cNvSpPr txBox="1"/>
          <p:nvPr/>
        </p:nvSpPr>
        <p:spPr>
          <a:xfrm>
            <a:off x="5136121" y="3687035"/>
            <a:ext cx="33963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技術使用</a:t>
            </a:r>
            <a:r>
              <a:rPr lang="zh-TW" altLang="en-US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：</a:t>
            </a:r>
            <a:endParaRPr lang="en-US" altLang="zh-TW" sz="2800" b="1" kern="0" spc="5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TW" sz="2800" b="1" kern="0" spc="50" dirty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Dialog</a:t>
            </a:r>
          </a:p>
          <a:p>
            <a:r>
              <a:rPr lang="en-US" altLang="zh-CN" sz="2800" b="1" kern="0" spc="5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ClipboardManager</a:t>
            </a:r>
            <a:endParaRPr lang="en-US" altLang="zh-CN" sz="2800" b="1" kern="0" spc="5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D9F3856-6034-4836-842C-3465ED5A9B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97" b="8949"/>
          <a:stretch/>
        </p:blipFill>
        <p:spPr>
          <a:xfrm>
            <a:off x="2588389" y="3031409"/>
            <a:ext cx="2223456" cy="51961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E7A4C23-5ACF-4AEC-B361-D93B9724D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727" y="1731292"/>
            <a:ext cx="6603644" cy="130011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DD9116A-057D-4B6B-ABAE-BCC079CCE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98371" y="1727657"/>
            <a:ext cx="2223457" cy="338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218861"/>
      </p:ext>
    </p:extLst>
  </p:cSld>
  <p:clrMapOvr>
    <a:masterClrMapping/>
  </p:clrMapOvr>
  <p:transition spd="slow"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1966792" y="1783426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14726" y="372862"/>
            <a:ext cx="9259409" cy="609008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-1172933" y="1586400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 useBgFill="1">
        <p:nvSpPr>
          <p:cNvPr id="3" name="平行四边形 2"/>
          <p:cNvSpPr/>
          <p:nvPr/>
        </p:nvSpPr>
        <p:spPr>
          <a:xfrm>
            <a:off x="1090381" y="3567282"/>
            <a:ext cx="605877" cy="1624502"/>
          </a:xfrm>
          <a:prstGeom prst="parallelogram">
            <a:avLst/>
          </a:prstGeom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文本框 22">
            <a:extLst>
              <a:ext uri="{FF2B5EF4-FFF2-40B4-BE49-F238E27FC236}">
                <a16:creationId xmlns:a16="http://schemas.microsoft.com/office/drawing/2014/main" id="{19EBB14C-DF30-4647-B7B5-29D01B78896B}"/>
              </a:ext>
            </a:extLst>
          </p:cNvPr>
          <p:cNvSpPr txBox="1"/>
          <p:nvPr/>
        </p:nvSpPr>
        <p:spPr>
          <a:xfrm>
            <a:off x="6267636" y="614149"/>
            <a:ext cx="5566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b="1" kern="0" spc="50" dirty="0" err="1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SharedPreference</a:t>
            </a:r>
            <a:endParaRPr lang="en-US" altLang="zh-CN" sz="48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0" name="文本框 22">
            <a:extLst>
              <a:ext uri="{FF2B5EF4-FFF2-40B4-BE49-F238E27FC236}">
                <a16:creationId xmlns:a16="http://schemas.microsoft.com/office/drawing/2014/main" id="{1B8C9EEB-EBFF-49A0-8391-9AED73527347}"/>
              </a:ext>
            </a:extLst>
          </p:cNvPr>
          <p:cNvSpPr txBox="1"/>
          <p:nvPr/>
        </p:nvSpPr>
        <p:spPr>
          <a:xfrm>
            <a:off x="6088085" y="5865375"/>
            <a:ext cx="5566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自行開發</a:t>
            </a:r>
            <a:r>
              <a:rPr lang="en-US" altLang="zh-TW" sz="24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(developed mostly by myself)</a:t>
            </a:r>
            <a:endParaRPr lang="en-US" altLang="zh-CN" sz="2400" b="1" kern="0" spc="50" dirty="0">
              <a:solidFill>
                <a:srgbClr val="42406F"/>
              </a:solidFill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5" name="文本框 22">
            <a:extLst>
              <a:ext uri="{FF2B5EF4-FFF2-40B4-BE49-F238E27FC236}">
                <a16:creationId xmlns:a16="http://schemas.microsoft.com/office/drawing/2014/main" id="{2FA7CDBB-EAF2-4FC8-9CEC-E3264F0D962C}"/>
              </a:ext>
            </a:extLst>
          </p:cNvPr>
          <p:cNvSpPr txBox="1"/>
          <p:nvPr/>
        </p:nvSpPr>
        <p:spPr>
          <a:xfrm>
            <a:off x="7979810" y="2346520"/>
            <a:ext cx="33963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kern="0" spc="50" dirty="0">
                <a:solidFill>
                  <a:srgbClr val="42406F"/>
                </a:solidFill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技術使用</a:t>
            </a:r>
            <a:r>
              <a:rPr lang="zh-TW" altLang="en-US" sz="2800" b="1" kern="0" spc="50" dirty="0">
                <a:solidFill>
                  <a:srgbClr val="42406F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：</a:t>
            </a:r>
            <a:endParaRPr lang="en-US" altLang="zh-TW" sz="2800" b="1" kern="0" spc="50" dirty="0">
              <a:solidFill>
                <a:srgbClr val="42406F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  <a:p>
            <a:r>
              <a:rPr lang="en-US" altLang="zh-TW" sz="2800" b="1" kern="0" spc="50" dirty="0" err="1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Arial" panose="020B0604020202020204" pitchFamily="34" charset="0"/>
                <a:sym typeface="+mn-ea"/>
              </a:rPr>
              <a:t>SharedPreference</a:t>
            </a:r>
            <a:endParaRPr lang="en-US" altLang="zh-CN" sz="2800" b="1" kern="0" spc="50" dirty="0">
              <a:solidFill>
                <a:srgbClr val="C00000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Arial" panose="020B0604020202020204" pitchFamily="34" charset="0"/>
              <a:sym typeface="+mn-ea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95C6A37-4270-4FC2-A45B-6D3607480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411" y="1363767"/>
            <a:ext cx="5200327" cy="253126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08FBD86-F05C-47E7-AD41-C9CC87A99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6411" y="3895028"/>
            <a:ext cx="2144949" cy="49155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C67732E-E653-4259-95F8-18ADAFDC0B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3863" y="3895028"/>
            <a:ext cx="3381847" cy="136226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8E87E52-5E83-45F0-B111-8ED9510A7A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3863" y="5242842"/>
            <a:ext cx="1574927" cy="31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005636"/>
      </p:ext>
    </p:extLst>
  </p:cSld>
  <p:clrMapOvr>
    <a:masterClrMapping/>
  </p:clrMapOvr>
  <p:transition spd="slow"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flipV="1">
            <a:off x="1738086" y="3982"/>
            <a:ext cx="3393812" cy="7859488"/>
            <a:chOff x="8215086" y="-1001488"/>
            <a:chExt cx="3393812" cy="7859488"/>
          </a:xfrm>
        </p:grpSpPr>
        <p:sp>
          <p:nvSpPr>
            <p:cNvPr id="52" name="矩形 51"/>
            <p:cNvSpPr/>
            <p:nvPr/>
          </p:nvSpPr>
          <p:spPr>
            <a:xfrm>
              <a:off x="8548914" y="-188686"/>
              <a:ext cx="180000" cy="6858000"/>
            </a:xfrm>
            <a:prstGeom prst="rect">
              <a:avLst/>
            </a:prstGeom>
            <a:solidFill>
              <a:srgbClr val="F6CBC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8851900" y="-478971"/>
              <a:ext cx="180000" cy="6858000"/>
            </a:xfrm>
            <a:prstGeom prst="rect">
              <a:avLst/>
            </a:prstGeom>
            <a:solidFill>
              <a:srgbClr val="F6CBC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9169400" y="-740228"/>
              <a:ext cx="180000" cy="6858000"/>
            </a:xfrm>
            <a:prstGeom prst="rect">
              <a:avLst/>
            </a:prstGeom>
            <a:solidFill>
              <a:srgbClr val="F6CBC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矩形 54"/>
            <p:cNvSpPr/>
            <p:nvPr/>
          </p:nvSpPr>
          <p:spPr>
            <a:xfrm>
              <a:off x="9486900" y="-972458"/>
              <a:ext cx="180000" cy="6858000"/>
            </a:xfrm>
            <a:prstGeom prst="rect">
              <a:avLst/>
            </a:prstGeom>
            <a:solidFill>
              <a:srgbClr val="F6CBC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9804400" y="-1001488"/>
              <a:ext cx="180000" cy="6858000"/>
            </a:xfrm>
            <a:prstGeom prst="rect">
              <a:avLst/>
            </a:prstGeom>
            <a:solidFill>
              <a:srgbClr val="F6CBC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8215086" y="0"/>
              <a:ext cx="180000" cy="6858000"/>
            </a:xfrm>
            <a:prstGeom prst="rect">
              <a:avLst/>
            </a:prstGeom>
            <a:solidFill>
              <a:srgbClr val="F6CBC8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8215086" y="0"/>
              <a:ext cx="3356814" cy="4898424"/>
            </a:xfrm>
            <a:prstGeom prst="rect">
              <a:avLst/>
            </a:prstGeom>
            <a:solidFill>
              <a:srgbClr val="92A8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9107714" y="1206258"/>
              <a:ext cx="159657" cy="159657"/>
            </a:xfrm>
            <a:prstGeom prst="ellipse">
              <a:avLst/>
            </a:prstGeom>
            <a:solidFill>
              <a:srgbClr val="F7C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9740900" y="1206500"/>
              <a:ext cx="159657" cy="159657"/>
            </a:xfrm>
            <a:prstGeom prst="ellipse">
              <a:avLst/>
            </a:prstGeom>
            <a:solidFill>
              <a:srgbClr val="F7C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0375900" y="1206500"/>
              <a:ext cx="159657" cy="159657"/>
            </a:xfrm>
            <a:prstGeom prst="ellipse">
              <a:avLst/>
            </a:prstGeom>
            <a:solidFill>
              <a:srgbClr val="F7CB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 rot="5400000">
              <a:off x="10037485" y="4343918"/>
              <a:ext cx="2033814" cy="1109013"/>
            </a:xfrm>
            <a:custGeom>
              <a:avLst/>
              <a:gdLst>
                <a:gd name="connsiteX0" fmla="*/ 1016907 w 2033814"/>
                <a:gd name="connsiteY0" fmla="*/ 0 h 1109013"/>
                <a:gd name="connsiteX1" fmla="*/ 2033814 w 2033814"/>
                <a:gd name="connsiteY1" fmla="*/ 1016907 h 1109013"/>
                <a:gd name="connsiteX2" fmla="*/ 2029163 w 2033814"/>
                <a:gd name="connsiteY2" fmla="*/ 1109013 h 1109013"/>
                <a:gd name="connsiteX3" fmla="*/ 4651 w 2033814"/>
                <a:gd name="connsiteY3" fmla="*/ 1109013 h 1109013"/>
                <a:gd name="connsiteX4" fmla="*/ 0 w 2033814"/>
                <a:gd name="connsiteY4" fmla="*/ 1016907 h 1109013"/>
                <a:gd name="connsiteX5" fmla="*/ 1016907 w 2033814"/>
                <a:gd name="connsiteY5" fmla="*/ 0 h 1109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33814" h="1109013">
                  <a:moveTo>
                    <a:pt x="1016907" y="0"/>
                  </a:moveTo>
                  <a:cubicBezTo>
                    <a:pt x="1578529" y="0"/>
                    <a:pt x="2033814" y="455285"/>
                    <a:pt x="2033814" y="1016907"/>
                  </a:cubicBezTo>
                  <a:lnTo>
                    <a:pt x="2029163" y="1109013"/>
                  </a:lnTo>
                  <a:lnTo>
                    <a:pt x="4651" y="1109013"/>
                  </a:lnTo>
                  <a:lnTo>
                    <a:pt x="0" y="1016907"/>
                  </a:lnTo>
                  <a:cubicBezTo>
                    <a:pt x="0" y="455285"/>
                    <a:pt x="455285" y="0"/>
                    <a:pt x="1016907" y="0"/>
                  </a:cubicBezTo>
                  <a:close/>
                </a:path>
              </a:pathLst>
            </a:custGeom>
            <a:solidFill>
              <a:srgbClr val="F6CB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25" name="椭圆 24"/>
          <p:cNvSpPr/>
          <p:nvPr/>
        </p:nvSpPr>
        <p:spPr>
          <a:xfrm>
            <a:off x="9797143" y="5486116"/>
            <a:ext cx="740228" cy="740228"/>
          </a:xfrm>
          <a:prstGeom prst="ellipse">
            <a:avLst/>
          </a:prstGeom>
          <a:solidFill>
            <a:srgbClr val="92A8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6775665" y="5682273"/>
            <a:ext cx="347914" cy="347914"/>
          </a:xfrm>
          <a:prstGeom prst="ellipse">
            <a:avLst/>
          </a:prstGeom>
          <a:solidFill>
            <a:srgbClr val="EF9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 flipH="1">
            <a:off x="8904287" y="2029407"/>
            <a:ext cx="6575425" cy="2405063"/>
            <a:chOff x="0" y="145"/>
            <a:chExt cx="4142" cy="1515"/>
          </a:xfrm>
        </p:grpSpPr>
        <p:sp>
          <p:nvSpPr>
            <p:cNvPr id="33" name="Freeform 5"/>
            <p:cNvSpPr>
              <a:spLocks/>
            </p:cNvSpPr>
            <p:nvPr/>
          </p:nvSpPr>
          <p:spPr bwMode="auto">
            <a:xfrm>
              <a:off x="0" y="1562"/>
              <a:ext cx="2957" cy="98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6"/>
            <p:cNvSpPr>
              <a:spLocks/>
            </p:cNvSpPr>
            <p:nvPr/>
          </p:nvSpPr>
          <p:spPr bwMode="auto">
            <a:xfrm>
              <a:off x="0" y="1327"/>
              <a:ext cx="2957" cy="97"/>
            </a:xfrm>
            <a:custGeom>
              <a:avLst/>
              <a:gdLst>
                <a:gd name="T0" fmla="*/ 0 w 1948"/>
                <a:gd name="T1" fmla="*/ 0 h 64"/>
                <a:gd name="T2" fmla="*/ 195 w 1948"/>
                <a:gd name="T3" fmla="*/ 64 h 64"/>
                <a:gd name="T4" fmla="*/ 390 w 1948"/>
                <a:gd name="T5" fmla="*/ 0 h 64"/>
                <a:gd name="T6" fmla="*/ 584 w 1948"/>
                <a:gd name="T7" fmla="*/ 64 h 64"/>
                <a:gd name="T8" fmla="*/ 779 w 1948"/>
                <a:gd name="T9" fmla="*/ 0 h 64"/>
                <a:gd name="T10" fmla="*/ 974 w 1948"/>
                <a:gd name="T11" fmla="*/ 64 h 64"/>
                <a:gd name="T12" fmla="*/ 1169 w 1948"/>
                <a:gd name="T13" fmla="*/ 0 h 64"/>
                <a:gd name="T14" fmla="*/ 1364 w 1948"/>
                <a:gd name="T15" fmla="*/ 64 h 64"/>
                <a:gd name="T16" fmla="*/ 1559 w 1948"/>
                <a:gd name="T17" fmla="*/ 0 h 64"/>
                <a:gd name="T18" fmla="*/ 1753 w 1948"/>
                <a:gd name="T19" fmla="*/ 64 h 64"/>
                <a:gd name="T20" fmla="*/ 1948 w 1948"/>
                <a:gd name="T21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4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7"/>
            <p:cNvSpPr>
              <a:spLocks/>
            </p:cNvSpPr>
            <p:nvPr/>
          </p:nvSpPr>
          <p:spPr bwMode="auto">
            <a:xfrm>
              <a:off x="0" y="1089"/>
              <a:ext cx="3549" cy="98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8"/>
            <p:cNvSpPr>
              <a:spLocks/>
            </p:cNvSpPr>
            <p:nvPr/>
          </p:nvSpPr>
          <p:spPr bwMode="auto">
            <a:xfrm>
              <a:off x="0" y="854"/>
              <a:ext cx="3549" cy="97"/>
            </a:xfrm>
            <a:custGeom>
              <a:avLst/>
              <a:gdLst>
                <a:gd name="T0" fmla="*/ 0 w 2338"/>
                <a:gd name="T1" fmla="*/ 0 h 64"/>
                <a:gd name="T2" fmla="*/ 195 w 2338"/>
                <a:gd name="T3" fmla="*/ 64 h 64"/>
                <a:gd name="T4" fmla="*/ 390 w 2338"/>
                <a:gd name="T5" fmla="*/ 0 h 64"/>
                <a:gd name="T6" fmla="*/ 584 w 2338"/>
                <a:gd name="T7" fmla="*/ 64 h 64"/>
                <a:gd name="T8" fmla="*/ 779 w 2338"/>
                <a:gd name="T9" fmla="*/ 0 h 64"/>
                <a:gd name="T10" fmla="*/ 974 w 2338"/>
                <a:gd name="T11" fmla="*/ 64 h 64"/>
                <a:gd name="T12" fmla="*/ 1169 w 2338"/>
                <a:gd name="T13" fmla="*/ 0 h 64"/>
                <a:gd name="T14" fmla="*/ 1364 w 2338"/>
                <a:gd name="T15" fmla="*/ 64 h 64"/>
                <a:gd name="T16" fmla="*/ 1559 w 2338"/>
                <a:gd name="T17" fmla="*/ 0 h 64"/>
                <a:gd name="T18" fmla="*/ 1753 w 2338"/>
                <a:gd name="T19" fmla="*/ 64 h 64"/>
                <a:gd name="T20" fmla="*/ 1948 w 2338"/>
                <a:gd name="T21" fmla="*/ 0 h 64"/>
                <a:gd name="T22" fmla="*/ 2143 w 2338"/>
                <a:gd name="T23" fmla="*/ 64 h 64"/>
                <a:gd name="T24" fmla="*/ 2338 w 2338"/>
                <a:gd name="T2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3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9"/>
            <p:cNvSpPr>
              <a:spLocks/>
            </p:cNvSpPr>
            <p:nvPr/>
          </p:nvSpPr>
          <p:spPr bwMode="auto">
            <a:xfrm>
              <a:off x="0" y="616"/>
              <a:ext cx="4142" cy="98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0"/>
            <p:cNvSpPr>
              <a:spLocks/>
            </p:cNvSpPr>
            <p:nvPr/>
          </p:nvSpPr>
          <p:spPr bwMode="auto">
            <a:xfrm>
              <a:off x="0" y="381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1"/>
            <p:cNvSpPr>
              <a:spLocks/>
            </p:cNvSpPr>
            <p:nvPr/>
          </p:nvSpPr>
          <p:spPr bwMode="auto">
            <a:xfrm>
              <a:off x="0" y="145"/>
              <a:ext cx="4142" cy="97"/>
            </a:xfrm>
            <a:custGeom>
              <a:avLst/>
              <a:gdLst>
                <a:gd name="T0" fmla="*/ 0 w 2728"/>
                <a:gd name="T1" fmla="*/ 0 h 64"/>
                <a:gd name="T2" fmla="*/ 195 w 2728"/>
                <a:gd name="T3" fmla="*/ 64 h 64"/>
                <a:gd name="T4" fmla="*/ 390 w 2728"/>
                <a:gd name="T5" fmla="*/ 0 h 64"/>
                <a:gd name="T6" fmla="*/ 584 w 2728"/>
                <a:gd name="T7" fmla="*/ 64 h 64"/>
                <a:gd name="T8" fmla="*/ 779 w 2728"/>
                <a:gd name="T9" fmla="*/ 0 h 64"/>
                <a:gd name="T10" fmla="*/ 974 w 2728"/>
                <a:gd name="T11" fmla="*/ 64 h 64"/>
                <a:gd name="T12" fmla="*/ 1169 w 2728"/>
                <a:gd name="T13" fmla="*/ 0 h 64"/>
                <a:gd name="T14" fmla="*/ 1364 w 2728"/>
                <a:gd name="T15" fmla="*/ 64 h 64"/>
                <a:gd name="T16" fmla="*/ 1559 w 2728"/>
                <a:gd name="T17" fmla="*/ 0 h 64"/>
                <a:gd name="T18" fmla="*/ 1753 w 2728"/>
                <a:gd name="T19" fmla="*/ 64 h 64"/>
                <a:gd name="T20" fmla="*/ 1948 w 2728"/>
                <a:gd name="T21" fmla="*/ 0 h 64"/>
                <a:gd name="T22" fmla="*/ 2143 w 2728"/>
                <a:gd name="T23" fmla="*/ 64 h 64"/>
                <a:gd name="T24" fmla="*/ 2338 w 2728"/>
                <a:gd name="T25" fmla="*/ 0 h 64"/>
                <a:gd name="T26" fmla="*/ 2533 w 2728"/>
                <a:gd name="T27" fmla="*/ 64 h 64"/>
                <a:gd name="T28" fmla="*/ 2728 w 2728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28" h="64">
                  <a:moveTo>
                    <a:pt x="0" y="0"/>
                  </a:moveTo>
                  <a:cubicBezTo>
                    <a:pt x="97" y="0"/>
                    <a:pt x="97" y="64"/>
                    <a:pt x="195" y="64"/>
                  </a:cubicBezTo>
                  <a:cubicBezTo>
                    <a:pt x="292" y="64"/>
                    <a:pt x="292" y="0"/>
                    <a:pt x="390" y="0"/>
                  </a:cubicBezTo>
                  <a:cubicBezTo>
                    <a:pt x="487" y="0"/>
                    <a:pt x="487" y="64"/>
                    <a:pt x="584" y="64"/>
                  </a:cubicBezTo>
                  <a:cubicBezTo>
                    <a:pt x="682" y="64"/>
                    <a:pt x="682" y="0"/>
                    <a:pt x="779" y="0"/>
                  </a:cubicBezTo>
                  <a:cubicBezTo>
                    <a:pt x="877" y="0"/>
                    <a:pt x="877" y="64"/>
                    <a:pt x="974" y="64"/>
                  </a:cubicBezTo>
                  <a:cubicBezTo>
                    <a:pt x="1071" y="64"/>
                    <a:pt x="1071" y="0"/>
                    <a:pt x="1169" y="0"/>
                  </a:cubicBezTo>
                  <a:cubicBezTo>
                    <a:pt x="1266" y="0"/>
                    <a:pt x="1266" y="64"/>
                    <a:pt x="1364" y="64"/>
                  </a:cubicBezTo>
                  <a:cubicBezTo>
                    <a:pt x="1461" y="64"/>
                    <a:pt x="1461" y="0"/>
                    <a:pt x="1559" y="0"/>
                  </a:cubicBezTo>
                  <a:cubicBezTo>
                    <a:pt x="1656" y="0"/>
                    <a:pt x="1656" y="64"/>
                    <a:pt x="1753" y="64"/>
                  </a:cubicBezTo>
                  <a:cubicBezTo>
                    <a:pt x="1851" y="64"/>
                    <a:pt x="1851" y="0"/>
                    <a:pt x="1948" y="0"/>
                  </a:cubicBezTo>
                  <a:cubicBezTo>
                    <a:pt x="2046" y="0"/>
                    <a:pt x="2046" y="64"/>
                    <a:pt x="2143" y="64"/>
                  </a:cubicBezTo>
                  <a:cubicBezTo>
                    <a:pt x="2241" y="64"/>
                    <a:pt x="2241" y="0"/>
                    <a:pt x="2338" y="0"/>
                  </a:cubicBezTo>
                  <a:cubicBezTo>
                    <a:pt x="2435" y="0"/>
                    <a:pt x="2435" y="64"/>
                    <a:pt x="2533" y="64"/>
                  </a:cubicBezTo>
                  <a:cubicBezTo>
                    <a:pt x="2630" y="64"/>
                    <a:pt x="2630" y="0"/>
                    <a:pt x="2728" y="0"/>
                  </a:cubicBezTo>
                </a:path>
              </a:pathLst>
            </a:custGeom>
            <a:noFill/>
            <a:ln w="49213" cap="flat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4" name="PA_文本框 69"/>
          <p:cNvSpPr txBox="1"/>
          <p:nvPr>
            <p:custDataLst>
              <p:tags r:id="rId1"/>
            </p:custDataLst>
          </p:nvPr>
        </p:nvSpPr>
        <p:spPr>
          <a:xfrm>
            <a:off x="7955080" y="4410462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U</a:t>
            </a:r>
          </a:p>
        </p:txBody>
      </p:sp>
      <p:sp>
        <p:nvSpPr>
          <p:cNvPr id="40" name="PA_文本框 65"/>
          <p:cNvSpPr txBox="1"/>
          <p:nvPr>
            <p:custDataLst>
              <p:tags r:id="rId2"/>
            </p:custDataLst>
          </p:nvPr>
        </p:nvSpPr>
        <p:spPr>
          <a:xfrm>
            <a:off x="6164097" y="1520391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H</a:t>
            </a:r>
          </a:p>
        </p:txBody>
      </p:sp>
      <p:sp>
        <p:nvSpPr>
          <p:cNvPr id="41" name="PA_文本框 66"/>
          <p:cNvSpPr txBox="1"/>
          <p:nvPr>
            <p:custDataLst>
              <p:tags r:id="rId3"/>
            </p:custDataLst>
          </p:nvPr>
        </p:nvSpPr>
        <p:spPr>
          <a:xfrm>
            <a:off x="6888371" y="2905909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N</a:t>
            </a:r>
          </a:p>
        </p:txBody>
      </p:sp>
      <p:sp>
        <p:nvSpPr>
          <p:cNvPr id="42" name="PA_文本框 67"/>
          <p:cNvSpPr txBox="1"/>
          <p:nvPr>
            <p:custDataLst>
              <p:tags r:id="rId4"/>
            </p:custDataLst>
          </p:nvPr>
        </p:nvSpPr>
        <p:spPr>
          <a:xfrm>
            <a:off x="6164097" y="4410462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O</a:t>
            </a:r>
          </a:p>
        </p:txBody>
      </p:sp>
      <p:sp>
        <p:nvSpPr>
          <p:cNvPr id="43" name="PA_文本框 68"/>
          <p:cNvSpPr txBox="1"/>
          <p:nvPr>
            <p:custDataLst>
              <p:tags r:id="rId5"/>
            </p:custDataLst>
          </p:nvPr>
        </p:nvSpPr>
        <p:spPr>
          <a:xfrm>
            <a:off x="7955080" y="1520391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>
                <a:solidFill>
                  <a:schemeClr val="bg1">
                    <a:lumMod val="95000"/>
                    <a:alpha val="20000"/>
                  </a:schemeClr>
                </a:solidFill>
              </a:rPr>
              <a:t>A</a:t>
            </a:r>
          </a:p>
        </p:txBody>
      </p:sp>
      <p:sp>
        <p:nvSpPr>
          <p:cNvPr id="44" name="PA_文本框 70"/>
          <p:cNvSpPr txBox="1"/>
          <p:nvPr>
            <p:custDataLst>
              <p:tags r:id="rId6"/>
            </p:custDataLst>
          </p:nvPr>
        </p:nvSpPr>
        <p:spPr>
          <a:xfrm>
            <a:off x="8842641" y="2905909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K</a:t>
            </a:r>
          </a:p>
        </p:txBody>
      </p:sp>
      <p:sp>
        <p:nvSpPr>
          <p:cNvPr id="45" name="PA_文本框 66"/>
          <p:cNvSpPr txBox="1"/>
          <p:nvPr>
            <p:custDataLst>
              <p:tags r:id="rId7"/>
            </p:custDataLst>
          </p:nvPr>
        </p:nvSpPr>
        <p:spPr>
          <a:xfrm>
            <a:off x="4455615" y="-157981"/>
            <a:ext cx="2582291" cy="3724096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239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T</a:t>
            </a:r>
          </a:p>
        </p:txBody>
      </p:sp>
      <p:sp>
        <p:nvSpPr>
          <p:cNvPr id="46" name="PA_文本框 67"/>
          <p:cNvSpPr txBox="1"/>
          <p:nvPr>
            <p:custDataLst>
              <p:tags r:id="rId8"/>
            </p:custDataLst>
          </p:nvPr>
        </p:nvSpPr>
        <p:spPr>
          <a:xfrm>
            <a:off x="4352818" y="4412770"/>
            <a:ext cx="2582291" cy="1815882"/>
          </a:xfrm>
          <a:prstGeom prst="rect">
            <a:avLst/>
          </a:prstGeom>
          <a:noFill/>
        </p:spPr>
        <p:txBody>
          <a:bodyPr wrap="square" bIns="0" rtlCol="0">
            <a:spAutoFit/>
          </a:bodyPr>
          <a:lstStyle/>
          <a:p>
            <a:pPr algn="ctr"/>
            <a:r>
              <a:rPr lang="en-US" altLang="zh-CN" sz="11500" dirty="0">
                <a:solidFill>
                  <a:schemeClr val="bg1">
                    <a:lumMod val="95000"/>
                    <a:alpha val="20000"/>
                  </a:schemeClr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3007668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withEffect">
                                  <p:stCondLst>
                                    <p:cond delay="2768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2531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grpId="0" nodeType="withEffect">
                                  <p:stCondLst>
                                    <p:cond delay="2206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grpId="0" nodeType="withEffect">
                                  <p:stCondLst>
                                    <p:cond delay="2554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9" presetClass="entr" presetSubtype="0" decel="100000" fill="hold" grpId="0" nodeType="withEffect">
                                  <p:stCondLst>
                                    <p:cond delay="1662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entr" presetSubtype="0" decel="100000" fill="hold" grpId="0" nodeType="withEffect">
                                  <p:stCondLst>
                                    <p:cond delay="241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2206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9" presetClass="entr" presetSubtype="0" decel="100000" fill="hold" grpId="0" nodeType="withEffect">
                                  <p:stCondLst>
                                    <p:cond delay="2554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0" y="5374967"/>
            <a:ext cx="6575425" cy="153988"/>
          </a:xfrm>
          <a:custGeom>
            <a:avLst/>
            <a:gdLst>
              <a:gd name="T0" fmla="*/ 0 w 2728"/>
              <a:gd name="T1" fmla="*/ 0 h 64"/>
              <a:gd name="T2" fmla="*/ 195 w 2728"/>
              <a:gd name="T3" fmla="*/ 64 h 64"/>
              <a:gd name="T4" fmla="*/ 390 w 2728"/>
              <a:gd name="T5" fmla="*/ 0 h 64"/>
              <a:gd name="T6" fmla="*/ 584 w 2728"/>
              <a:gd name="T7" fmla="*/ 64 h 64"/>
              <a:gd name="T8" fmla="*/ 779 w 2728"/>
              <a:gd name="T9" fmla="*/ 0 h 64"/>
              <a:gd name="T10" fmla="*/ 974 w 2728"/>
              <a:gd name="T11" fmla="*/ 64 h 64"/>
              <a:gd name="T12" fmla="*/ 1169 w 2728"/>
              <a:gd name="T13" fmla="*/ 0 h 64"/>
              <a:gd name="T14" fmla="*/ 1364 w 2728"/>
              <a:gd name="T15" fmla="*/ 64 h 64"/>
              <a:gd name="T16" fmla="*/ 1559 w 2728"/>
              <a:gd name="T17" fmla="*/ 0 h 64"/>
              <a:gd name="T18" fmla="*/ 1753 w 2728"/>
              <a:gd name="T19" fmla="*/ 64 h 64"/>
              <a:gd name="T20" fmla="*/ 1948 w 2728"/>
              <a:gd name="T21" fmla="*/ 0 h 64"/>
              <a:gd name="T22" fmla="*/ 2143 w 2728"/>
              <a:gd name="T23" fmla="*/ 64 h 64"/>
              <a:gd name="T24" fmla="*/ 2338 w 2728"/>
              <a:gd name="T25" fmla="*/ 0 h 64"/>
              <a:gd name="T26" fmla="*/ 2533 w 2728"/>
              <a:gd name="T27" fmla="*/ 64 h 64"/>
              <a:gd name="T28" fmla="*/ 2728 w 2728"/>
              <a:gd name="T2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28" h="64">
                <a:moveTo>
                  <a:pt x="0" y="0"/>
                </a:moveTo>
                <a:cubicBezTo>
                  <a:pt x="97" y="0"/>
                  <a:pt x="97" y="64"/>
                  <a:pt x="195" y="64"/>
                </a:cubicBezTo>
                <a:cubicBezTo>
                  <a:pt x="292" y="64"/>
                  <a:pt x="292" y="0"/>
                  <a:pt x="390" y="0"/>
                </a:cubicBezTo>
                <a:cubicBezTo>
                  <a:pt x="487" y="0"/>
                  <a:pt x="487" y="64"/>
                  <a:pt x="584" y="64"/>
                </a:cubicBezTo>
                <a:cubicBezTo>
                  <a:pt x="682" y="64"/>
                  <a:pt x="682" y="0"/>
                  <a:pt x="779" y="0"/>
                </a:cubicBezTo>
                <a:cubicBezTo>
                  <a:pt x="877" y="0"/>
                  <a:pt x="877" y="64"/>
                  <a:pt x="974" y="64"/>
                </a:cubicBezTo>
                <a:cubicBezTo>
                  <a:pt x="1071" y="64"/>
                  <a:pt x="1071" y="0"/>
                  <a:pt x="1169" y="0"/>
                </a:cubicBezTo>
                <a:cubicBezTo>
                  <a:pt x="1266" y="0"/>
                  <a:pt x="1266" y="64"/>
                  <a:pt x="1364" y="64"/>
                </a:cubicBezTo>
                <a:cubicBezTo>
                  <a:pt x="1461" y="64"/>
                  <a:pt x="1461" y="0"/>
                  <a:pt x="1559" y="0"/>
                </a:cubicBezTo>
                <a:cubicBezTo>
                  <a:pt x="1656" y="0"/>
                  <a:pt x="1656" y="64"/>
                  <a:pt x="1753" y="64"/>
                </a:cubicBezTo>
                <a:cubicBezTo>
                  <a:pt x="1851" y="64"/>
                  <a:pt x="1851" y="0"/>
                  <a:pt x="1948" y="0"/>
                </a:cubicBezTo>
                <a:cubicBezTo>
                  <a:pt x="2046" y="0"/>
                  <a:pt x="2046" y="64"/>
                  <a:pt x="2143" y="64"/>
                </a:cubicBezTo>
                <a:cubicBezTo>
                  <a:pt x="2241" y="64"/>
                  <a:pt x="2241" y="0"/>
                  <a:pt x="2338" y="0"/>
                </a:cubicBezTo>
                <a:cubicBezTo>
                  <a:pt x="2435" y="0"/>
                  <a:pt x="2435" y="64"/>
                  <a:pt x="2533" y="64"/>
                </a:cubicBezTo>
                <a:cubicBezTo>
                  <a:pt x="2630" y="64"/>
                  <a:pt x="2630" y="0"/>
                  <a:pt x="2728" y="0"/>
                </a:cubicBezTo>
              </a:path>
            </a:pathLst>
          </a:custGeom>
          <a:noFill/>
          <a:ln w="49213" cap="flat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91449" y="769837"/>
            <a:ext cx="9637570" cy="5883515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129019" y="208857"/>
            <a:ext cx="347914" cy="347914"/>
          </a:xfrm>
          <a:prstGeom prst="ellipse">
            <a:avLst/>
          </a:prstGeom>
          <a:solidFill>
            <a:srgbClr val="EF9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 rot="18900000" flipH="1">
            <a:off x="1894851" y="1265390"/>
            <a:ext cx="1052629" cy="1051602"/>
          </a:xfrm>
          <a:custGeom>
            <a:avLst/>
            <a:gdLst>
              <a:gd name="connsiteX0" fmla="*/ 146050 w 3840564"/>
              <a:gd name="connsiteY0" fmla="*/ 1184213 h 3836816"/>
              <a:gd name="connsiteX1" fmla="*/ 146050 w 3840564"/>
              <a:gd name="connsiteY1" fmla="*/ 2652603 h 3836816"/>
              <a:gd name="connsiteX2" fmla="*/ 86332 w 3840564"/>
              <a:gd name="connsiteY2" fmla="*/ 2489441 h 3836816"/>
              <a:gd name="connsiteX3" fmla="*/ 0 w 3840564"/>
              <a:gd name="connsiteY3" fmla="*/ 1918408 h 3836816"/>
              <a:gd name="connsiteX4" fmla="*/ 86332 w 3840564"/>
              <a:gd name="connsiteY4" fmla="*/ 1347375 h 3836816"/>
              <a:gd name="connsiteX5" fmla="*/ 3635548 w 3840564"/>
              <a:gd name="connsiteY5" fmla="*/ 1058621 h 3836816"/>
              <a:gd name="connsiteX6" fmla="*/ 3689659 w 3840564"/>
              <a:gd name="connsiteY6" fmla="*/ 1170948 h 3836816"/>
              <a:gd name="connsiteX7" fmla="*/ 3840564 w 3840564"/>
              <a:gd name="connsiteY7" fmla="*/ 1918408 h 3836816"/>
              <a:gd name="connsiteX8" fmla="*/ 3689659 w 3840564"/>
              <a:gd name="connsiteY8" fmla="*/ 2665868 h 3836816"/>
              <a:gd name="connsiteX9" fmla="*/ 3635548 w 3840564"/>
              <a:gd name="connsiteY9" fmla="*/ 2778195 h 3836816"/>
              <a:gd name="connsiteX10" fmla="*/ 571345 w 3840564"/>
              <a:gd name="connsiteY10" fmla="*/ 552469 h 3836816"/>
              <a:gd name="connsiteX11" fmla="*/ 571345 w 3840564"/>
              <a:gd name="connsiteY11" fmla="*/ 3284347 h 3836816"/>
              <a:gd name="connsiteX12" fmla="*/ 562438 w 3840564"/>
              <a:gd name="connsiteY12" fmla="*/ 3276252 h 3836816"/>
              <a:gd name="connsiteX13" fmla="*/ 327954 w 3840564"/>
              <a:gd name="connsiteY13" fmla="*/ 2992056 h 3836816"/>
              <a:gd name="connsiteX14" fmla="*/ 279245 w 3840564"/>
              <a:gd name="connsiteY14" fmla="*/ 2911878 h 3836816"/>
              <a:gd name="connsiteX15" fmla="*/ 279245 w 3840564"/>
              <a:gd name="connsiteY15" fmla="*/ 924938 h 3836816"/>
              <a:gd name="connsiteX16" fmla="*/ 327954 w 3840564"/>
              <a:gd name="connsiteY16" fmla="*/ 844760 h 3836816"/>
              <a:gd name="connsiteX17" fmla="*/ 562438 w 3840564"/>
              <a:gd name="connsiteY17" fmla="*/ 560564 h 3836816"/>
              <a:gd name="connsiteX18" fmla="*/ 3216011 w 3840564"/>
              <a:gd name="connsiteY18" fmla="*/ 504110 h 3836816"/>
              <a:gd name="connsiteX19" fmla="*/ 3278126 w 3840564"/>
              <a:gd name="connsiteY19" fmla="*/ 560564 h 3836816"/>
              <a:gd name="connsiteX20" fmla="*/ 3402065 w 3840564"/>
              <a:gd name="connsiteY20" fmla="*/ 696931 h 3836816"/>
              <a:gd name="connsiteX21" fmla="*/ 3508111 w 3840564"/>
              <a:gd name="connsiteY21" fmla="*/ 838744 h 3836816"/>
              <a:gd name="connsiteX22" fmla="*/ 3508111 w 3840564"/>
              <a:gd name="connsiteY22" fmla="*/ 2998073 h 3836816"/>
              <a:gd name="connsiteX23" fmla="*/ 3402065 w 3840564"/>
              <a:gd name="connsiteY23" fmla="*/ 3139885 h 3836816"/>
              <a:gd name="connsiteX24" fmla="*/ 3278126 w 3840564"/>
              <a:gd name="connsiteY24" fmla="*/ 3276252 h 3836816"/>
              <a:gd name="connsiteX25" fmla="*/ 3216011 w 3840564"/>
              <a:gd name="connsiteY25" fmla="*/ 3332706 h 3836816"/>
              <a:gd name="connsiteX26" fmla="*/ 990883 w 3840564"/>
              <a:gd name="connsiteY26" fmla="*/ 238447 h 3836816"/>
              <a:gd name="connsiteX27" fmla="*/ 990883 w 3840564"/>
              <a:gd name="connsiteY27" fmla="*/ 3598369 h 3836816"/>
              <a:gd name="connsiteX28" fmla="*/ 846634 w 3840564"/>
              <a:gd name="connsiteY28" fmla="*/ 3510736 h 3836816"/>
              <a:gd name="connsiteX29" fmla="*/ 698805 w 3840564"/>
              <a:gd name="connsiteY29" fmla="*/ 3400191 h 3836816"/>
              <a:gd name="connsiteX30" fmla="*/ 698783 w 3840564"/>
              <a:gd name="connsiteY30" fmla="*/ 3400171 h 3836816"/>
              <a:gd name="connsiteX31" fmla="*/ 698783 w 3840564"/>
              <a:gd name="connsiteY31" fmla="*/ 436645 h 3836816"/>
              <a:gd name="connsiteX32" fmla="*/ 698805 w 3840564"/>
              <a:gd name="connsiteY32" fmla="*/ 436625 h 3836816"/>
              <a:gd name="connsiteX33" fmla="*/ 846634 w 3840564"/>
              <a:gd name="connsiteY33" fmla="*/ 326080 h 3836816"/>
              <a:gd name="connsiteX34" fmla="*/ 2796472 w 3840564"/>
              <a:gd name="connsiteY34" fmla="*/ 211044 h 3836816"/>
              <a:gd name="connsiteX35" fmla="*/ 2835602 w 3840564"/>
              <a:gd name="connsiteY35" fmla="*/ 229894 h 3836816"/>
              <a:gd name="connsiteX36" fmla="*/ 2993930 w 3840564"/>
              <a:gd name="connsiteY36" fmla="*/ 326080 h 3836816"/>
              <a:gd name="connsiteX37" fmla="*/ 3088572 w 3840564"/>
              <a:gd name="connsiteY37" fmla="*/ 396852 h 3836816"/>
              <a:gd name="connsiteX38" fmla="*/ 3088572 w 3840564"/>
              <a:gd name="connsiteY38" fmla="*/ 3439964 h 3836816"/>
              <a:gd name="connsiteX39" fmla="*/ 2993930 w 3840564"/>
              <a:gd name="connsiteY39" fmla="*/ 3510736 h 3836816"/>
              <a:gd name="connsiteX40" fmla="*/ 2835602 w 3840564"/>
              <a:gd name="connsiteY40" fmla="*/ 3606922 h 3836816"/>
              <a:gd name="connsiteX41" fmla="*/ 2796472 w 3840564"/>
              <a:gd name="connsiteY41" fmla="*/ 3625772 h 3836816"/>
              <a:gd name="connsiteX42" fmla="*/ 1410421 w 3840564"/>
              <a:gd name="connsiteY42" fmla="*/ 68729 h 3836816"/>
              <a:gd name="connsiteX43" fmla="*/ 1410421 w 3840564"/>
              <a:gd name="connsiteY43" fmla="*/ 3768087 h 3836816"/>
              <a:gd name="connsiteX44" fmla="*/ 1349249 w 3840564"/>
              <a:gd name="connsiteY44" fmla="*/ 3752358 h 3836816"/>
              <a:gd name="connsiteX45" fmla="*/ 1172822 w 3840564"/>
              <a:gd name="connsiteY45" fmla="*/ 3687785 h 3836816"/>
              <a:gd name="connsiteX46" fmla="*/ 1118321 w 3840564"/>
              <a:gd name="connsiteY46" fmla="*/ 3661531 h 3836816"/>
              <a:gd name="connsiteX47" fmla="*/ 1118321 w 3840564"/>
              <a:gd name="connsiteY47" fmla="*/ 175286 h 3836816"/>
              <a:gd name="connsiteX48" fmla="*/ 1172822 w 3840564"/>
              <a:gd name="connsiteY48" fmla="*/ 149031 h 3836816"/>
              <a:gd name="connsiteX49" fmla="*/ 1349249 w 3840564"/>
              <a:gd name="connsiteY49" fmla="*/ 84458 h 3836816"/>
              <a:gd name="connsiteX50" fmla="*/ 2376935 w 3840564"/>
              <a:gd name="connsiteY50" fmla="*/ 55049 h 3836816"/>
              <a:gd name="connsiteX51" fmla="*/ 2491315 w 3840564"/>
              <a:gd name="connsiteY51" fmla="*/ 84459 h 3836816"/>
              <a:gd name="connsiteX52" fmla="*/ 2667742 w 3840564"/>
              <a:gd name="connsiteY52" fmla="*/ 149032 h 3836816"/>
              <a:gd name="connsiteX53" fmla="*/ 2669035 w 3840564"/>
              <a:gd name="connsiteY53" fmla="*/ 149655 h 3836816"/>
              <a:gd name="connsiteX54" fmla="*/ 2669035 w 3840564"/>
              <a:gd name="connsiteY54" fmla="*/ 3687163 h 3836816"/>
              <a:gd name="connsiteX55" fmla="*/ 2667742 w 3840564"/>
              <a:gd name="connsiteY55" fmla="*/ 3687786 h 3836816"/>
              <a:gd name="connsiteX56" fmla="*/ 2491315 w 3840564"/>
              <a:gd name="connsiteY56" fmla="*/ 3752359 h 3836816"/>
              <a:gd name="connsiteX57" fmla="*/ 2376935 w 3840564"/>
              <a:gd name="connsiteY57" fmla="*/ 3781770 h 3836816"/>
              <a:gd name="connsiteX58" fmla="*/ 1829959 w 3840564"/>
              <a:gd name="connsiteY58" fmla="*/ 2687 h 3836816"/>
              <a:gd name="connsiteX59" fmla="*/ 1829959 w 3840564"/>
              <a:gd name="connsiteY59" fmla="*/ 3834129 h 3836816"/>
              <a:gd name="connsiteX60" fmla="*/ 1723944 w 3840564"/>
              <a:gd name="connsiteY60" fmla="*/ 3828776 h 3836816"/>
              <a:gd name="connsiteX61" fmla="*/ 1537859 w 3840564"/>
              <a:gd name="connsiteY61" fmla="*/ 3800376 h 3836816"/>
              <a:gd name="connsiteX62" fmla="*/ 1537859 w 3840564"/>
              <a:gd name="connsiteY62" fmla="*/ 36440 h 3836816"/>
              <a:gd name="connsiteX63" fmla="*/ 1723944 w 3840564"/>
              <a:gd name="connsiteY63" fmla="*/ 8040 h 3836816"/>
              <a:gd name="connsiteX64" fmla="*/ 1957397 w 3840564"/>
              <a:gd name="connsiteY64" fmla="*/ 0 h 3836816"/>
              <a:gd name="connsiteX65" fmla="*/ 2116620 w 3840564"/>
              <a:gd name="connsiteY65" fmla="*/ 8040 h 3836816"/>
              <a:gd name="connsiteX66" fmla="*/ 2249497 w 3840564"/>
              <a:gd name="connsiteY66" fmla="*/ 28319 h 3836816"/>
              <a:gd name="connsiteX67" fmla="*/ 2249497 w 3840564"/>
              <a:gd name="connsiteY67" fmla="*/ 3808497 h 3836816"/>
              <a:gd name="connsiteX68" fmla="*/ 2116620 w 3840564"/>
              <a:gd name="connsiteY68" fmla="*/ 3828776 h 3836816"/>
              <a:gd name="connsiteX69" fmla="*/ 1957397 w 3840564"/>
              <a:gd name="connsiteY69" fmla="*/ 3836816 h 383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840564" h="3836816">
                <a:moveTo>
                  <a:pt x="146050" y="1184213"/>
                </a:moveTo>
                <a:lnTo>
                  <a:pt x="146050" y="2652603"/>
                </a:lnTo>
                <a:lnTo>
                  <a:pt x="86332" y="2489441"/>
                </a:lnTo>
                <a:cubicBezTo>
                  <a:pt x="30225" y="2309052"/>
                  <a:pt x="0" y="2117260"/>
                  <a:pt x="0" y="1918408"/>
                </a:cubicBezTo>
                <a:cubicBezTo>
                  <a:pt x="0" y="1719557"/>
                  <a:pt x="30225" y="1527764"/>
                  <a:pt x="86332" y="1347375"/>
                </a:cubicBezTo>
                <a:close/>
                <a:moveTo>
                  <a:pt x="3635548" y="1058621"/>
                </a:moveTo>
                <a:lnTo>
                  <a:pt x="3689659" y="1170948"/>
                </a:lnTo>
                <a:cubicBezTo>
                  <a:pt x="3786830" y="1400687"/>
                  <a:pt x="3840564" y="1653273"/>
                  <a:pt x="3840564" y="1918408"/>
                </a:cubicBezTo>
                <a:cubicBezTo>
                  <a:pt x="3840564" y="2183544"/>
                  <a:pt x="3786830" y="2436129"/>
                  <a:pt x="3689659" y="2665868"/>
                </a:cubicBezTo>
                <a:lnTo>
                  <a:pt x="3635548" y="2778195"/>
                </a:lnTo>
                <a:close/>
                <a:moveTo>
                  <a:pt x="571345" y="552469"/>
                </a:moveTo>
                <a:lnTo>
                  <a:pt x="571345" y="3284347"/>
                </a:lnTo>
                <a:lnTo>
                  <a:pt x="562438" y="3276252"/>
                </a:lnTo>
                <a:cubicBezTo>
                  <a:pt x="475562" y="3189377"/>
                  <a:pt x="396972" y="3094216"/>
                  <a:pt x="327954" y="2992056"/>
                </a:cubicBezTo>
                <a:lnTo>
                  <a:pt x="279245" y="2911878"/>
                </a:lnTo>
                <a:lnTo>
                  <a:pt x="279245" y="924938"/>
                </a:lnTo>
                <a:lnTo>
                  <a:pt x="327954" y="844760"/>
                </a:lnTo>
                <a:cubicBezTo>
                  <a:pt x="396972" y="742601"/>
                  <a:pt x="475562" y="647440"/>
                  <a:pt x="562438" y="560564"/>
                </a:cubicBezTo>
                <a:close/>
                <a:moveTo>
                  <a:pt x="3216011" y="504110"/>
                </a:moveTo>
                <a:lnTo>
                  <a:pt x="3278126" y="560564"/>
                </a:lnTo>
                <a:cubicBezTo>
                  <a:pt x="3321564" y="604002"/>
                  <a:pt x="3362930" y="649511"/>
                  <a:pt x="3402065" y="696931"/>
                </a:cubicBezTo>
                <a:lnTo>
                  <a:pt x="3508111" y="838744"/>
                </a:lnTo>
                <a:lnTo>
                  <a:pt x="3508111" y="2998073"/>
                </a:lnTo>
                <a:lnTo>
                  <a:pt x="3402065" y="3139885"/>
                </a:lnTo>
                <a:cubicBezTo>
                  <a:pt x="3362930" y="3187305"/>
                  <a:pt x="3321564" y="3232815"/>
                  <a:pt x="3278126" y="3276252"/>
                </a:cubicBezTo>
                <a:lnTo>
                  <a:pt x="3216011" y="3332706"/>
                </a:lnTo>
                <a:close/>
                <a:moveTo>
                  <a:pt x="990883" y="238447"/>
                </a:moveTo>
                <a:lnTo>
                  <a:pt x="990883" y="3598369"/>
                </a:lnTo>
                <a:lnTo>
                  <a:pt x="846634" y="3510736"/>
                </a:lnTo>
                <a:cubicBezTo>
                  <a:pt x="795554" y="3476227"/>
                  <a:pt x="746224" y="3439325"/>
                  <a:pt x="698805" y="3400191"/>
                </a:cubicBezTo>
                <a:lnTo>
                  <a:pt x="698783" y="3400171"/>
                </a:lnTo>
                <a:lnTo>
                  <a:pt x="698783" y="436645"/>
                </a:lnTo>
                <a:lnTo>
                  <a:pt x="698805" y="436625"/>
                </a:lnTo>
                <a:cubicBezTo>
                  <a:pt x="746224" y="397491"/>
                  <a:pt x="795554" y="360589"/>
                  <a:pt x="846634" y="326080"/>
                </a:cubicBezTo>
                <a:close/>
                <a:moveTo>
                  <a:pt x="2796472" y="211044"/>
                </a:moveTo>
                <a:lnTo>
                  <a:pt x="2835602" y="229894"/>
                </a:lnTo>
                <a:cubicBezTo>
                  <a:pt x="2890020" y="259456"/>
                  <a:pt x="2942850" y="291571"/>
                  <a:pt x="2993930" y="326080"/>
                </a:cubicBezTo>
                <a:lnTo>
                  <a:pt x="3088572" y="396852"/>
                </a:lnTo>
                <a:lnTo>
                  <a:pt x="3088572" y="3439964"/>
                </a:lnTo>
                <a:lnTo>
                  <a:pt x="2993930" y="3510736"/>
                </a:lnTo>
                <a:cubicBezTo>
                  <a:pt x="2942850" y="3545245"/>
                  <a:pt x="2890020" y="3577361"/>
                  <a:pt x="2835602" y="3606922"/>
                </a:cubicBezTo>
                <a:lnTo>
                  <a:pt x="2796472" y="3625772"/>
                </a:lnTo>
                <a:close/>
                <a:moveTo>
                  <a:pt x="1410421" y="68729"/>
                </a:moveTo>
                <a:lnTo>
                  <a:pt x="1410421" y="3768087"/>
                </a:lnTo>
                <a:lnTo>
                  <a:pt x="1349249" y="3752358"/>
                </a:lnTo>
                <a:cubicBezTo>
                  <a:pt x="1289119" y="3733656"/>
                  <a:pt x="1230256" y="3712078"/>
                  <a:pt x="1172822" y="3687785"/>
                </a:cubicBezTo>
                <a:lnTo>
                  <a:pt x="1118321" y="3661531"/>
                </a:lnTo>
                <a:lnTo>
                  <a:pt x="1118321" y="175286"/>
                </a:lnTo>
                <a:lnTo>
                  <a:pt x="1172822" y="149031"/>
                </a:lnTo>
                <a:cubicBezTo>
                  <a:pt x="1230256" y="124738"/>
                  <a:pt x="1289119" y="103160"/>
                  <a:pt x="1349249" y="84458"/>
                </a:cubicBezTo>
                <a:close/>
                <a:moveTo>
                  <a:pt x="2376935" y="55049"/>
                </a:moveTo>
                <a:lnTo>
                  <a:pt x="2491315" y="84459"/>
                </a:lnTo>
                <a:cubicBezTo>
                  <a:pt x="2551444" y="103161"/>
                  <a:pt x="2610307" y="124739"/>
                  <a:pt x="2667742" y="149032"/>
                </a:cubicBezTo>
                <a:lnTo>
                  <a:pt x="2669035" y="149655"/>
                </a:lnTo>
                <a:lnTo>
                  <a:pt x="2669035" y="3687163"/>
                </a:lnTo>
                <a:lnTo>
                  <a:pt x="2667742" y="3687786"/>
                </a:lnTo>
                <a:cubicBezTo>
                  <a:pt x="2610307" y="3712079"/>
                  <a:pt x="2551444" y="3733657"/>
                  <a:pt x="2491315" y="3752359"/>
                </a:cubicBezTo>
                <a:lnTo>
                  <a:pt x="2376935" y="3781770"/>
                </a:lnTo>
                <a:close/>
                <a:moveTo>
                  <a:pt x="1829959" y="2687"/>
                </a:moveTo>
                <a:lnTo>
                  <a:pt x="1829959" y="3834129"/>
                </a:lnTo>
                <a:lnTo>
                  <a:pt x="1723944" y="3828776"/>
                </a:lnTo>
                <a:lnTo>
                  <a:pt x="1537859" y="3800376"/>
                </a:lnTo>
                <a:lnTo>
                  <a:pt x="1537859" y="36440"/>
                </a:lnTo>
                <a:lnTo>
                  <a:pt x="1723944" y="8040"/>
                </a:lnTo>
                <a:close/>
                <a:moveTo>
                  <a:pt x="1957397" y="0"/>
                </a:moveTo>
                <a:lnTo>
                  <a:pt x="2116620" y="8040"/>
                </a:lnTo>
                <a:lnTo>
                  <a:pt x="2249497" y="28319"/>
                </a:lnTo>
                <a:lnTo>
                  <a:pt x="2249497" y="3808497"/>
                </a:lnTo>
                <a:lnTo>
                  <a:pt x="2116620" y="3828776"/>
                </a:lnTo>
                <a:lnTo>
                  <a:pt x="1957397" y="3836816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107069" y="1428603"/>
            <a:ext cx="5965095" cy="784830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altLang="zh-TW" sz="4800" dirty="0">
                <a:solidFill>
                  <a:srgbClr val="42406F"/>
                </a:solidFill>
              </a:rPr>
              <a:t>TCG</a:t>
            </a:r>
            <a:r>
              <a:rPr lang="zh-TW" altLang="en-US" sz="4800" dirty="0">
                <a:solidFill>
                  <a:srgbClr val="42406F"/>
                </a:solidFill>
              </a:rPr>
              <a:t> 集換式卡牌遊戲</a:t>
            </a:r>
            <a:endParaRPr lang="zh-CN" altLang="en-US" sz="4800" dirty="0">
              <a:solidFill>
                <a:srgbClr val="42406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1E40860-BEAB-4D6B-83C5-97CA6AF3CA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165" y="2625978"/>
            <a:ext cx="3922179" cy="2166204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0B746DC8-9C63-4AA6-86C8-F37B4A89A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40" y="2629068"/>
            <a:ext cx="3917666" cy="2203687"/>
          </a:xfrm>
          <a:prstGeom prst="rect">
            <a:avLst/>
          </a:prstGeom>
        </p:spPr>
      </p:pic>
      <p:sp>
        <p:nvSpPr>
          <p:cNvPr id="48" name="文本框 44">
            <a:extLst>
              <a:ext uri="{FF2B5EF4-FFF2-40B4-BE49-F238E27FC236}">
                <a16:creationId xmlns:a16="http://schemas.microsoft.com/office/drawing/2014/main" id="{30CD4FC9-B551-4CBC-B43C-8F31169C74D0}"/>
              </a:ext>
            </a:extLst>
          </p:cNvPr>
          <p:cNvSpPr txBox="1"/>
          <p:nvPr/>
        </p:nvSpPr>
        <p:spPr>
          <a:xfrm>
            <a:off x="3674368" y="5036463"/>
            <a:ext cx="1415772" cy="415498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TW" altLang="en-US" dirty="0">
                <a:solidFill>
                  <a:srgbClr val="42406F"/>
                </a:solidFill>
              </a:rPr>
              <a:t>爐石戰記</a:t>
            </a:r>
            <a:endParaRPr lang="zh-CN" altLang="en-US" dirty="0">
              <a:solidFill>
                <a:srgbClr val="42406F"/>
              </a:solidFill>
            </a:endParaRPr>
          </a:p>
        </p:txBody>
      </p:sp>
      <p:sp>
        <p:nvSpPr>
          <p:cNvPr id="49" name="文本框 44">
            <a:extLst>
              <a:ext uri="{FF2B5EF4-FFF2-40B4-BE49-F238E27FC236}">
                <a16:creationId xmlns:a16="http://schemas.microsoft.com/office/drawing/2014/main" id="{74FE5312-533B-459C-A87A-C105CF397EB5}"/>
              </a:ext>
            </a:extLst>
          </p:cNvPr>
          <p:cNvSpPr txBox="1"/>
          <p:nvPr/>
        </p:nvSpPr>
        <p:spPr>
          <a:xfrm>
            <a:off x="7664098" y="5040641"/>
            <a:ext cx="1723549" cy="415498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zh-TW" altLang="en-US" dirty="0">
                <a:solidFill>
                  <a:srgbClr val="42406F"/>
                </a:solidFill>
              </a:rPr>
              <a:t>魔法風雲會</a:t>
            </a:r>
            <a:endParaRPr lang="zh-CN" altLang="en-US" dirty="0">
              <a:solidFill>
                <a:srgbClr val="4240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27458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0" y="5374967"/>
            <a:ext cx="6575425" cy="153988"/>
          </a:xfrm>
          <a:custGeom>
            <a:avLst/>
            <a:gdLst>
              <a:gd name="T0" fmla="*/ 0 w 2728"/>
              <a:gd name="T1" fmla="*/ 0 h 64"/>
              <a:gd name="T2" fmla="*/ 195 w 2728"/>
              <a:gd name="T3" fmla="*/ 64 h 64"/>
              <a:gd name="T4" fmla="*/ 390 w 2728"/>
              <a:gd name="T5" fmla="*/ 0 h 64"/>
              <a:gd name="T6" fmla="*/ 584 w 2728"/>
              <a:gd name="T7" fmla="*/ 64 h 64"/>
              <a:gd name="T8" fmla="*/ 779 w 2728"/>
              <a:gd name="T9" fmla="*/ 0 h 64"/>
              <a:gd name="T10" fmla="*/ 974 w 2728"/>
              <a:gd name="T11" fmla="*/ 64 h 64"/>
              <a:gd name="T12" fmla="*/ 1169 w 2728"/>
              <a:gd name="T13" fmla="*/ 0 h 64"/>
              <a:gd name="T14" fmla="*/ 1364 w 2728"/>
              <a:gd name="T15" fmla="*/ 64 h 64"/>
              <a:gd name="T16" fmla="*/ 1559 w 2728"/>
              <a:gd name="T17" fmla="*/ 0 h 64"/>
              <a:gd name="T18" fmla="*/ 1753 w 2728"/>
              <a:gd name="T19" fmla="*/ 64 h 64"/>
              <a:gd name="T20" fmla="*/ 1948 w 2728"/>
              <a:gd name="T21" fmla="*/ 0 h 64"/>
              <a:gd name="T22" fmla="*/ 2143 w 2728"/>
              <a:gd name="T23" fmla="*/ 64 h 64"/>
              <a:gd name="T24" fmla="*/ 2338 w 2728"/>
              <a:gd name="T25" fmla="*/ 0 h 64"/>
              <a:gd name="T26" fmla="*/ 2533 w 2728"/>
              <a:gd name="T27" fmla="*/ 64 h 64"/>
              <a:gd name="T28" fmla="*/ 2728 w 2728"/>
              <a:gd name="T2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28" h="64">
                <a:moveTo>
                  <a:pt x="0" y="0"/>
                </a:moveTo>
                <a:cubicBezTo>
                  <a:pt x="97" y="0"/>
                  <a:pt x="97" y="64"/>
                  <a:pt x="195" y="64"/>
                </a:cubicBezTo>
                <a:cubicBezTo>
                  <a:pt x="292" y="64"/>
                  <a:pt x="292" y="0"/>
                  <a:pt x="390" y="0"/>
                </a:cubicBezTo>
                <a:cubicBezTo>
                  <a:pt x="487" y="0"/>
                  <a:pt x="487" y="64"/>
                  <a:pt x="584" y="64"/>
                </a:cubicBezTo>
                <a:cubicBezTo>
                  <a:pt x="682" y="64"/>
                  <a:pt x="682" y="0"/>
                  <a:pt x="779" y="0"/>
                </a:cubicBezTo>
                <a:cubicBezTo>
                  <a:pt x="877" y="0"/>
                  <a:pt x="877" y="64"/>
                  <a:pt x="974" y="64"/>
                </a:cubicBezTo>
                <a:cubicBezTo>
                  <a:pt x="1071" y="64"/>
                  <a:pt x="1071" y="0"/>
                  <a:pt x="1169" y="0"/>
                </a:cubicBezTo>
                <a:cubicBezTo>
                  <a:pt x="1266" y="0"/>
                  <a:pt x="1266" y="64"/>
                  <a:pt x="1364" y="64"/>
                </a:cubicBezTo>
                <a:cubicBezTo>
                  <a:pt x="1461" y="64"/>
                  <a:pt x="1461" y="0"/>
                  <a:pt x="1559" y="0"/>
                </a:cubicBezTo>
                <a:cubicBezTo>
                  <a:pt x="1656" y="0"/>
                  <a:pt x="1656" y="64"/>
                  <a:pt x="1753" y="64"/>
                </a:cubicBezTo>
                <a:cubicBezTo>
                  <a:pt x="1851" y="64"/>
                  <a:pt x="1851" y="0"/>
                  <a:pt x="1948" y="0"/>
                </a:cubicBezTo>
                <a:cubicBezTo>
                  <a:pt x="2046" y="0"/>
                  <a:pt x="2046" y="64"/>
                  <a:pt x="2143" y="64"/>
                </a:cubicBezTo>
                <a:cubicBezTo>
                  <a:pt x="2241" y="64"/>
                  <a:pt x="2241" y="0"/>
                  <a:pt x="2338" y="0"/>
                </a:cubicBezTo>
                <a:cubicBezTo>
                  <a:pt x="2435" y="0"/>
                  <a:pt x="2435" y="64"/>
                  <a:pt x="2533" y="64"/>
                </a:cubicBezTo>
                <a:cubicBezTo>
                  <a:pt x="2630" y="64"/>
                  <a:pt x="2630" y="0"/>
                  <a:pt x="2728" y="0"/>
                </a:cubicBezTo>
              </a:path>
            </a:pathLst>
          </a:custGeom>
          <a:noFill/>
          <a:ln w="49213" cap="flat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91449" y="769837"/>
            <a:ext cx="9637570" cy="5883515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129019" y="208857"/>
            <a:ext cx="347914" cy="347914"/>
          </a:xfrm>
          <a:prstGeom prst="ellipse">
            <a:avLst/>
          </a:prstGeom>
          <a:solidFill>
            <a:srgbClr val="EF9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 rot="18900000" flipH="1">
            <a:off x="1894851" y="1265390"/>
            <a:ext cx="1052629" cy="1051602"/>
          </a:xfrm>
          <a:custGeom>
            <a:avLst/>
            <a:gdLst>
              <a:gd name="connsiteX0" fmla="*/ 146050 w 3840564"/>
              <a:gd name="connsiteY0" fmla="*/ 1184213 h 3836816"/>
              <a:gd name="connsiteX1" fmla="*/ 146050 w 3840564"/>
              <a:gd name="connsiteY1" fmla="*/ 2652603 h 3836816"/>
              <a:gd name="connsiteX2" fmla="*/ 86332 w 3840564"/>
              <a:gd name="connsiteY2" fmla="*/ 2489441 h 3836816"/>
              <a:gd name="connsiteX3" fmla="*/ 0 w 3840564"/>
              <a:gd name="connsiteY3" fmla="*/ 1918408 h 3836816"/>
              <a:gd name="connsiteX4" fmla="*/ 86332 w 3840564"/>
              <a:gd name="connsiteY4" fmla="*/ 1347375 h 3836816"/>
              <a:gd name="connsiteX5" fmla="*/ 3635548 w 3840564"/>
              <a:gd name="connsiteY5" fmla="*/ 1058621 h 3836816"/>
              <a:gd name="connsiteX6" fmla="*/ 3689659 w 3840564"/>
              <a:gd name="connsiteY6" fmla="*/ 1170948 h 3836816"/>
              <a:gd name="connsiteX7" fmla="*/ 3840564 w 3840564"/>
              <a:gd name="connsiteY7" fmla="*/ 1918408 h 3836816"/>
              <a:gd name="connsiteX8" fmla="*/ 3689659 w 3840564"/>
              <a:gd name="connsiteY8" fmla="*/ 2665868 h 3836816"/>
              <a:gd name="connsiteX9" fmla="*/ 3635548 w 3840564"/>
              <a:gd name="connsiteY9" fmla="*/ 2778195 h 3836816"/>
              <a:gd name="connsiteX10" fmla="*/ 571345 w 3840564"/>
              <a:gd name="connsiteY10" fmla="*/ 552469 h 3836816"/>
              <a:gd name="connsiteX11" fmla="*/ 571345 w 3840564"/>
              <a:gd name="connsiteY11" fmla="*/ 3284347 h 3836816"/>
              <a:gd name="connsiteX12" fmla="*/ 562438 w 3840564"/>
              <a:gd name="connsiteY12" fmla="*/ 3276252 h 3836816"/>
              <a:gd name="connsiteX13" fmla="*/ 327954 w 3840564"/>
              <a:gd name="connsiteY13" fmla="*/ 2992056 h 3836816"/>
              <a:gd name="connsiteX14" fmla="*/ 279245 w 3840564"/>
              <a:gd name="connsiteY14" fmla="*/ 2911878 h 3836816"/>
              <a:gd name="connsiteX15" fmla="*/ 279245 w 3840564"/>
              <a:gd name="connsiteY15" fmla="*/ 924938 h 3836816"/>
              <a:gd name="connsiteX16" fmla="*/ 327954 w 3840564"/>
              <a:gd name="connsiteY16" fmla="*/ 844760 h 3836816"/>
              <a:gd name="connsiteX17" fmla="*/ 562438 w 3840564"/>
              <a:gd name="connsiteY17" fmla="*/ 560564 h 3836816"/>
              <a:gd name="connsiteX18" fmla="*/ 3216011 w 3840564"/>
              <a:gd name="connsiteY18" fmla="*/ 504110 h 3836816"/>
              <a:gd name="connsiteX19" fmla="*/ 3278126 w 3840564"/>
              <a:gd name="connsiteY19" fmla="*/ 560564 h 3836816"/>
              <a:gd name="connsiteX20" fmla="*/ 3402065 w 3840564"/>
              <a:gd name="connsiteY20" fmla="*/ 696931 h 3836816"/>
              <a:gd name="connsiteX21" fmla="*/ 3508111 w 3840564"/>
              <a:gd name="connsiteY21" fmla="*/ 838744 h 3836816"/>
              <a:gd name="connsiteX22" fmla="*/ 3508111 w 3840564"/>
              <a:gd name="connsiteY22" fmla="*/ 2998073 h 3836816"/>
              <a:gd name="connsiteX23" fmla="*/ 3402065 w 3840564"/>
              <a:gd name="connsiteY23" fmla="*/ 3139885 h 3836816"/>
              <a:gd name="connsiteX24" fmla="*/ 3278126 w 3840564"/>
              <a:gd name="connsiteY24" fmla="*/ 3276252 h 3836816"/>
              <a:gd name="connsiteX25" fmla="*/ 3216011 w 3840564"/>
              <a:gd name="connsiteY25" fmla="*/ 3332706 h 3836816"/>
              <a:gd name="connsiteX26" fmla="*/ 990883 w 3840564"/>
              <a:gd name="connsiteY26" fmla="*/ 238447 h 3836816"/>
              <a:gd name="connsiteX27" fmla="*/ 990883 w 3840564"/>
              <a:gd name="connsiteY27" fmla="*/ 3598369 h 3836816"/>
              <a:gd name="connsiteX28" fmla="*/ 846634 w 3840564"/>
              <a:gd name="connsiteY28" fmla="*/ 3510736 h 3836816"/>
              <a:gd name="connsiteX29" fmla="*/ 698805 w 3840564"/>
              <a:gd name="connsiteY29" fmla="*/ 3400191 h 3836816"/>
              <a:gd name="connsiteX30" fmla="*/ 698783 w 3840564"/>
              <a:gd name="connsiteY30" fmla="*/ 3400171 h 3836816"/>
              <a:gd name="connsiteX31" fmla="*/ 698783 w 3840564"/>
              <a:gd name="connsiteY31" fmla="*/ 436645 h 3836816"/>
              <a:gd name="connsiteX32" fmla="*/ 698805 w 3840564"/>
              <a:gd name="connsiteY32" fmla="*/ 436625 h 3836816"/>
              <a:gd name="connsiteX33" fmla="*/ 846634 w 3840564"/>
              <a:gd name="connsiteY33" fmla="*/ 326080 h 3836816"/>
              <a:gd name="connsiteX34" fmla="*/ 2796472 w 3840564"/>
              <a:gd name="connsiteY34" fmla="*/ 211044 h 3836816"/>
              <a:gd name="connsiteX35" fmla="*/ 2835602 w 3840564"/>
              <a:gd name="connsiteY35" fmla="*/ 229894 h 3836816"/>
              <a:gd name="connsiteX36" fmla="*/ 2993930 w 3840564"/>
              <a:gd name="connsiteY36" fmla="*/ 326080 h 3836816"/>
              <a:gd name="connsiteX37" fmla="*/ 3088572 w 3840564"/>
              <a:gd name="connsiteY37" fmla="*/ 396852 h 3836816"/>
              <a:gd name="connsiteX38" fmla="*/ 3088572 w 3840564"/>
              <a:gd name="connsiteY38" fmla="*/ 3439964 h 3836816"/>
              <a:gd name="connsiteX39" fmla="*/ 2993930 w 3840564"/>
              <a:gd name="connsiteY39" fmla="*/ 3510736 h 3836816"/>
              <a:gd name="connsiteX40" fmla="*/ 2835602 w 3840564"/>
              <a:gd name="connsiteY40" fmla="*/ 3606922 h 3836816"/>
              <a:gd name="connsiteX41" fmla="*/ 2796472 w 3840564"/>
              <a:gd name="connsiteY41" fmla="*/ 3625772 h 3836816"/>
              <a:gd name="connsiteX42" fmla="*/ 1410421 w 3840564"/>
              <a:gd name="connsiteY42" fmla="*/ 68729 h 3836816"/>
              <a:gd name="connsiteX43" fmla="*/ 1410421 w 3840564"/>
              <a:gd name="connsiteY43" fmla="*/ 3768087 h 3836816"/>
              <a:gd name="connsiteX44" fmla="*/ 1349249 w 3840564"/>
              <a:gd name="connsiteY44" fmla="*/ 3752358 h 3836816"/>
              <a:gd name="connsiteX45" fmla="*/ 1172822 w 3840564"/>
              <a:gd name="connsiteY45" fmla="*/ 3687785 h 3836816"/>
              <a:gd name="connsiteX46" fmla="*/ 1118321 w 3840564"/>
              <a:gd name="connsiteY46" fmla="*/ 3661531 h 3836816"/>
              <a:gd name="connsiteX47" fmla="*/ 1118321 w 3840564"/>
              <a:gd name="connsiteY47" fmla="*/ 175286 h 3836816"/>
              <a:gd name="connsiteX48" fmla="*/ 1172822 w 3840564"/>
              <a:gd name="connsiteY48" fmla="*/ 149031 h 3836816"/>
              <a:gd name="connsiteX49" fmla="*/ 1349249 w 3840564"/>
              <a:gd name="connsiteY49" fmla="*/ 84458 h 3836816"/>
              <a:gd name="connsiteX50" fmla="*/ 2376935 w 3840564"/>
              <a:gd name="connsiteY50" fmla="*/ 55049 h 3836816"/>
              <a:gd name="connsiteX51" fmla="*/ 2491315 w 3840564"/>
              <a:gd name="connsiteY51" fmla="*/ 84459 h 3836816"/>
              <a:gd name="connsiteX52" fmla="*/ 2667742 w 3840564"/>
              <a:gd name="connsiteY52" fmla="*/ 149032 h 3836816"/>
              <a:gd name="connsiteX53" fmla="*/ 2669035 w 3840564"/>
              <a:gd name="connsiteY53" fmla="*/ 149655 h 3836816"/>
              <a:gd name="connsiteX54" fmla="*/ 2669035 w 3840564"/>
              <a:gd name="connsiteY54" fmla="*/ 3687163 h 3836816"/>
              <a:gd name="connsiteX55" fmla="*/ 2667742 w 3840564"/>
              <a:gd name="connsiteY55" fmla="*/ 3687786 h 3836816"/>
              <a:gd name="connsiteX56" fmla="*/ 2491315 w 3840564"/>
              <a:gd name="connsiteY56" fmla="*/ 3752359 h 3836816"/>
              <a:gd name="connsiteX57" fmla="*/ 2376935 w 3840564"/>
              <a:gd name="connsiteY57" fmla="*/ 3781770 h 3836816"/>
              <a:gd name="connsiteX58" fmla="*/ 1829959 w 3840564"/>
              <a:gd name="connsiteY58" fmla="*/ 2687 h 3836816"/>
              <a:gd name="connsiteX59" fmla="*/ 1829959 w 3840564"/>
              <a:gd name="connsiteY59" fmla="*/ 3834129 h 3836816"/>
              <a:gd name="connsiteX60" fmla="*/ 1723944 w 3840564"/>
              <a:gd name="connsiteY60" fmla="*/ 3828776 h 3836816"/>
              <a:gd name="connsiteX61" fmla="*/ 1537859 w 3840564"/>
              <a:gd name="connsiteY61" fmla="*/ 3800376 h 3836816"/>
              <a:gd name="connsiteX62" fmla="*/ 1537859 w 3840564"/>
              <a:gd name="connsiteY62" fmla="*/ 36440 h 3836816"/>
              <a:gd name="connsiteX63" fmla="*/ 1723944 w 3840564"/>
              <a:gd name="connsiteY63" fmla="*/ 8040 h 3836816"/>
              <a:gd name="connsiteX64" fmla="*/ 1957397 w 3840564"/>
              <a:gd name="connsiteY64" fmla="*/ 0 h 3836816"/>
              <a:gd name="connsiteX65" fmla="*/ 2116620 w 3840564"/>
              <a:gd name="connsiteY65" fmla="*/ 8040 h 3836816"/>
              <a:gd name="connsiteX66" fmla="*/ 2249497 w 3840564"/>
              <a:gd name="connsiteY66" fmla="*/ 28319 h 3836816"/>
              <a:gd name="connsiteX67" fmla="*/ 2249497 w 3840564"/>
              <a:gd name="connsiteY67" fmla="*/ 3808497 h 3836816"/>
              <a:gd name="connsiteX68" fmla="*/ 2116620 w 3840564"/>
              <a:gd name="connsiteY68" fmla="*/ 3828776 h 3836816"/>
              <a:gd name="connsiteX69" fmla="*/ 1957397 w 3840564"/>
              <a:gd name="connsiteY69" fmla="*/ 3836816 h 383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840564" h="3836816">
                <a:moveTo>
                  <a:pt x="146050" y="1184213"/>
                </a:moveTo>
                <a:lnTo>
                  <a:pt x="146050" y="2652603"/>
                </a:lnTo>
                <a:lnTo>
                  <a:pt x="86332" y="2489441"/>
                </a:lnTo>
                <a:cubicBezTo>
                  <a:pt x="30225" y="2309052"/>
                  <a:pt x="0" y="2117260"/>
                  <a:pt x="0" y="1918408"/>
                </a:cubicBezTo>
                <a:cubicBezTo>
                  <a:pt x="0" y="1719557"/>
                  <a:pt x="30225" y="1527764"/>
                  <a:pt x="86332" y="1347375"/>
                </a:cubicBezTo>
                <a:close/>
                <a:moveTo>
                  <a:pt x="3635548" y="1058621"/>
                </a:moveTo>
                <a:lnTo>
                  <a:pt x="3689659" y="1170948"/>
                </a:lnTo>
                <a:cubicBezTo>
                  <a:pt x="3786830" y="1400687"/>
                  <a:pt x="3840564" y="1653273"/>
                  <a:pt x="3840564" y="1918408"/>
                </a:cubicBezTo>
                <a:cubicBezTo>
                  <a:pt x="3840564" y="2183544"/>
                  <a:pt x="3786830" y="2436129"/>
                  <a:pt x="3689659" y="2665868"/>
                </a:cubicBezTo>
                <a:lnTo>
                  <a:pt x="3635548" y="2778195"/>
                </a:lnTo>
                <a:close/>
                <a:moveTo>
                  <a:pt x="571345" y="552469"/>
                </a:moveTo>
                <a:lnTo>
                  <a:pt x="571345" y="3284347"/>
                </a:lnTo>
                <a:lnTo>
                  <a:pt x="562438" y="3276252"/>
                </a:lnTo>
                <a:cubicBezTo>
                  <a:pt x="475562" y="3189377"/>
                  <a:pt x="396972" y="3094216"/>
                  <a:pt x="327954" y="2992056"/>
                </a:cubicBezTo>
                <a:lnTo>
                  <a:pt x="279245" y="2911878"/>
                </a:lnTo>
                <a:lnTo>
                  <a:pt x="279245" y="924938"/>
                </a:lnTo>
                <a:lnTo>
                  <a:pt x="327954" y="844760"/>
                </a:lnTo>
                <a:cubicBezTo>
                  <a:pt x="396972" y="742601"/>
                  <a:pt x="475562" y="647440"/>
                  <a:pt x="562438" y="560564"/>
                </a:cubicBezTo>
                <a:close/>
                <a:moveTo>
                  <a:pt x="3216011" y="504110"/>
                </a:moveTo>
                <a:lnTo>
                  <a:pt x="3278126" y="560564"/>
                </a:lnTo>
                <a:cubicBezTo>
                  <a:pt x="3321564" y="604002"/>
                  <a:pt x="3362930" y="649511"/>
                  <a:pt x="3402065" y="696931"/>
                </a:cubicBezTo>
                <a:lnTo>
                  <a:pt x="3508111" y="838744"/>
                </a:lnTo>
                <a:lnTo>
                  <a:pt x="3508111" y="2998073"/>
                </a:lnTo>
                <a:lnTo>
                  <a:pt x="3402065" y="3139885"/>
                </a:lnTo>
                <a:cubicBezTo>
                  <a:pt x="3362930" y="3187305"/>
                  <a:pt x="3321564" y="3232815"/>
                  <a:pt x="3278126" y="3276252"/>
                </a:cubicBezTo>
                <a:lnTo>
                  <a:pt x="3216011" y="3332706"/>
                </a:lnTo>
                <a:close/>
                <a:moveTo>
                  <a:pt x="990883" y="238447"/>
                </a:moveTo>
                <a:lnTo>
                  <a:pt x="990883" y="3598369"/>
                </a:lnTo>
                <a:lnTo>
                  <a:pt x="846634" y="3510736"/>
                </a:lnTo>
                <a:cubicBezTo>
                  <a:pt x="795554" y="3476227"/>
                  <a:pt x="746224" y="3439325"/>
                  <a:pt x="698805" y="3400191"/>
                </a:cubicBezTo>
                <a:lnTo>
                  <a:pt x="698783" y="3400171"/>
                </a:lnTo>
                <a:lnTo>
                  <a:pt x="698783" y="436645"/>
                </a:lnTo>
                <a:lnTo>
                  <a:pt x="698805" y="436625"/>
                </a:lnTo>
                <a:cubicBezTo>
                  <a:pt x="746224" y="397491"/>
                  <a:pt x="795554" y="360589"/>
                  <a:pt x="846634" y="326080"/>
                </a:cubicBezTo>
                <a:close/>
                <a:moveTo>
                  <a:pt x="2796472" y="211044"/>
                </a:moveTo>
                <a:lnTo>
                  <a:pt x="2835602" y="229894"/>
                </a:lnTo>
                <a:cubicBezTo>
                  <a:pt x="2890020" y="259456"/>
                  <a:pt x="2942850" y="291571"/>
                  <a:pt x="2993930" y="326080"/>
                </a:cubicBezTo>
                <a:lnTo>
                  <a:pt x="3088572" y="396852"/>
                </a:lnTo>
                <a:lnTo>
                  <a:pt x="3088572" y="3439964"/>
                </a:lnTo>
                <a:lnTo>
                  <a:pt x="2993930" y="3510736"/>
                </a:lnTo>
                <a:cubicBezTo>
                  <a:pt x="2942850" y="3545245"/>
                  <a:pt x="2890020" y="3577361"/>
                  <a:pt x="2835602" y="3606922"/>
                </a:cubicBezTo>
                <a:lnTo>
                  <a:pt x="2796472" y="3625772"/>
                </a:lnTo>
                <a:close/>
                <a:moveTo>
                  <a:pt x="1410421" y="68729"/>
                </a:moveTo>
                <a:lnTo>
                  <a:pt x="1410421" y="3768087"/>
                </a:lnTo>
                <a:lnTo>
                  <a:pt x="1349249" y="3752358"/>
                </a:lnTo>
                <a:cubicBezTo>
                  <a:pt x="1289119" y="3733656"/>
                  <a:pt x="1230256" y="3712078"/>
                  <a:pt x="1172822" y="3687785"/>
                </a:cubicBezTo>
                <a:lnTo>
                  <a:pt x="1118321" y="3661531"/>
                </a:lnTo>
                <a:lnTo>
                  <a:pt x="1118321" y="175286"/>
                </a:lnTo>
                <a:lnTo>
                  <a:pt x="1172822" y="149031"/>
                </a:lnTo>
                <a:cubicBezTo>
                  <a:pt x="1230256" y="124738"/>
                  <a:pt x="1289119" y="103160"/>
                  <a:pt x="1349249" y="84458"/>
                </a:cubicBezTo>
                <a:close/>
                <a:moveTo>
                  <a:pt x="2376935" y="55049"/>
                </a:moveTo>
                <a:lnTo>
                  <a:pt x="2491315" y="84459"/>
                </a:lnTo>
                <a:cubicBezTo>
                  <a:pt x="2551444" y="103161"/>
                  <a:pt x="2610307" y="124739"/>
                  <a:pt x="2667742" y="149032"/>
                </a:cubicBezTo>
                <a:lnTo>
                  <a:pt x="2669035" y="149655"/>
                </a:lnTo>
                <a:lnTo>
                  <a:pt x="2669035" y="3687163"/>
                </a:lnTo>
                <a:lnTo>
                  <a:pt x="2667742" y="3687786"/>
                </a:lnTo>
                <a:cubicBezTo>
                  <a:pt x="2610307" y="3712079"/>
                  <a:pt x="2551444" y="3733657"/>
                  <a:pt x="2491315" y="3752359"/>
                </a:cubicBezTo>
                <a:lnTo>
                  <a:pt x="2376935" y="3781770"/>
                </a:lnTo>
                <a:close/>
                <a:moveTo>
                  <a:pt x="1829959" y="2687"/>
                </a:moveTo>
                <a:lnTo>
                  <a:pt x="1829959" y="3834129"/>
                </a:lnTo>
                <a:lnTo>
                  <a:pt x="1723944" y="3828776"/>
                </a:lnTo>
                <a:lnTo>
                  <a:pt x="1537859" y="3800376"/>
                </a:lnTo>
                <a:lnTo>
                  <a:pt x="1537859" y="36440"/>
                </a:lnTo>
                <a:lnTo>
                  <a:pt x="1723944" y="8040"/>
                </a:lnTo>
                <a:close/>
                <a:moveTo>
                  <a:pt x="1957397" y="0"/>
                </a:moveTo>
                <a:lnTo>
                  <a:pt x="2116620" y="8040"/>
                </a:lnTo>
                <a:lnTo>
                  <a:pt x="2249497" y="28319"/>
                </a:lnTo>
                <a:lnTo>
                  <a:pt x="2249497" y="3808497"/>
                </a:lnTo>
                <a:lnTo>
                  <a:pt x="2116620" y="3828776"/>
                </a:lnTo>
                <a:lnTo>
                  <a:pt x="1957397" y="3836816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3127311" y="1177747"/>
            <a:ext cx="6365846" cy="1338828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zh-TW" altLang="en-US" sz="4800" dirty="0">
                <a:solidFill>
                  <a:srgbClr val="42406F"/>
                </a:solidFill>
              </a:rPr>
              <a:t>符文大地傳說</a:t>
            </a:r>
            <a:endParaRPr lang="en-US" altLang="zh-TW" sz="4800" dirty="0">
              <a:solidFill>
                <a:srgbClr val="42406F"/>
              </a:solidFill>
            </a:endParaRPr>
          </a:p>
          <a:p>
            <a:pPr algn="ctr"/>
            <a:r>
              <a:rPr lang="en-US" altLang="zh-CN" sz="3600" dirty="0">
                <a:solidFill>
                  <a:srgbClr val="42406F"/>
                </a:solidFill>
              </a:rPr>
              <a:t>Legends of </a:t>
            </a:r>
            <a:r>
              <a:rPr lang="en-US" altLang="zh-CN" sz="3600" dirty="0" err="1">
                <a:solidFill>
                  <a:srgbClr val="42406F"/>
                </a:solidFill>
              </a:rPr>
              <a:t>Runeterra</a:t>
            </a:r>
            <a:r>
              <a:rPr lang="zh-TW" altLang="en-US" sz="3600" dirty="0">
                <a:solidFill>
                  <a:srgbClr val="42406F"/>
                </a:solidFill>
              </a:rPr>
              <a:t> </a:t>
            </a:r>
            <a:r>
              <a:rPr lang="en-US" altLang="zh-TW" sz="3600" dirty="0">
                <a:solidFill>
                  <a:srgbClr val="42406F"/>
                </a:solidFill>
              </a:rPr>
              <a:t>(LOR)</a:t>
            </a:r>
            <a:endParaRPr lang="zh-CN" altLang="en-US" sz="3600" dirty="0">
              <a:solidFill>
                <a:srgbClr val="42406F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84E1145-A933-47CC-8837-1936B39D9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972" y="2690341"/>
            <a:ext cx="5870524" cy="330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537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0" y="5374967"/>
            <a:ext cx="6575425" cy="153988"/>
          </a:xfrm>
          <a:custGeom>
            <a:avLst/>
            <a:gdLst>
              <a:gd name="T0" fmla="*/ 0 w 2728"/>
              <a:gd name="T1" fmla="*/ 0 h 64"/>
              <a:gd name="T2" fmla="*/ 195 w 2728"/>
              <a:gd name="T3" fmla="*/ 64 h 64"/>
              <a:gd name="T4" fmla="*/ 390 w 2728"/>
              <a:gd name="T5" fmla="*/ 0 h 64"/>
              <a:gd name="T6" fmla="*/ 584 w 2728"/>
              <a:gd name="T7" fmla="*/ 64 h 64"/>
              <a:gd name="T8" fmla="*/ 779 w 2728"/>
              <a:gd name="T9" fmla="*/ 0 h 64"/>
              <a:gd name="T10" fmla="*/ 974 w 2728"/>
              <a:gd name="T11" fmla="*/ 64 h 64"/>
              <a:gd name="T12" fmla="*/ 1169 w 2728"/>
              <a:gd name="T13" fmla="*/ 0 h 64"/>
              <a:gd name="T14" fmla="*/ 1364 w 2728"/>
              <a:gd name="T15" fmla="*/ 64 h 64"/>
              <a:gd name="T16" fmla="*/ 1559 w 2728"/>
              <a:gd name="T17" fmla="*/ 0 h 64"/>
              <a:gd name="T18" fmla="*/ 1753 w 2728"/>
              <a:gd name="T19" fmla="*/ 64 h 64"/>
              <a:gd name="T20" fmla="*/ 1948 w 2728"/>
              <a:gd name="T21" fmla="*/ 0 h 64"/>
              <a:gd name="T22" fmla="*/ 2143 w 2728"/>
              <a:gd name="T23" fmla="*/ 64 h 64"/>
              <a:gd name="T24" fmla="*/ 2338 w 2728"/>
              <a:gd name="T25" fmla="*/ 0 h 64"/>
              <a:gd name="T26" fmla="*/ 2533 w 2728"/>
              <a:gd name="T27" fmla="*/ 64 h 64"/>
              <a:gd name="T28" fmla="*/ 2728 w 2728"/>
              <a:gd name="T2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28" h="64">
                <a:moveTo>
                  <a:pt x="0" y="0"/>
                </a:moveTo>
                <a:cubicBezTo>
                  <a:pt x="97" y="0"/>
                  <a:pt x="97" y="64"/>
                  <a:pt x="195" y="64"/>
                </a:cubicBezTo>
                <a:cubicBezTo>
                  <a:pt x="292" y="64"/>
                  <a:pt x="292" y="0"/>
                  <a:pt x="390" y="0"/>
                </a:cubicBezTo>
                <a:cubicBezTo>
                  <a:pt x="487" y="0"/>
                  <a:pt x="487" y="64"/>
                  <a:pt x="584" y="64"/>
                </a:cubicBezTo>
                <a:cubicBezTo>
                  <a:pt x="682" y="64"/>
                  <a:pt x="682" y="0"/>
                  <a:pt x="779" y="0"/>
                </a:cubicBezTo>
                <a:cubicBezTo>
                  <a:pt x="877" y="0"/>
                  <a:pt x="877" y="64"/>
                  <a:pt x="974" y="64"/>
                </a:cubicBezTo>
                <a:cubicBezTo>
                  <a:pt x="1071" y="64"/>
                  <a:pt x="1071" y="0"/>
                  <a:pt x="1169" y="0"/>
                </a:cubicBezTo>
                <a:cubicBezTo>
                  <a:pt x="1266" y="0"/>
                  <a:pt x="1266" y="64"/>
                  <a:pt x="1364" y="64"/>
                </a:cubicBezTo>
                <a:cubicBezTo>
                  <a:pt x="1461" y="64"/>
                  <a:pt x="1461" y="0"/>
                  <a:pt x="1559" y="0"/>
                </a:cubicBezTo>
                <a:cubicBezTo>
                  <a:pt x="1656" y="0"/>
                  <a:pt x="1656" y="64"/>
                  <a:pt x="1753" y="64"/>
                </a:cubicBezTo>
                <a:cubicBezTo>
                  <a:pt x="1851" y="64"/>
                  <a:pt x="1851" y="0"/>
                  <a:pt x="1948" y="0"/>
                </a:cubicBezTo>
                <a:cubicBezTo>
                  <a:pt x="2046" y="0"/>
                  <a:pt x="2046" y="64"/>
                  <a:pt x="2143" y="64"/>
                </a:cubicBezTo>
                <a:cubicBezTo>
                  <a:pt x="2241" y="64"/>
                  <a:pt x="2241" y="0"/>
                  <a:pt x="2338" y="0"/>
                </a:cubicBezTo>
                <a:cubicBezTo>
                  <a:pt x="2435" y="0"/>
                  <a:pt x="2435" y="64"/>
                  <a:pt x="2533" y="64"/>
                </a:cubicBezTo>
                <a:cubicBezTo>
                  <a:pt x="2630" y="64"/>
                  <a:pt x="2630" y="0"/>
                  <a:pt x="2728" y="0"/>
                </a:cubicBezTo>
              </a:path>
            </a:pathLst>
          </a:custGeom>
          <a:noFill/>
          <a:ln w="49213" cap="flat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91449" y="769837"/>
            <a:ext cx="9637570" cy="5883515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129019" y="208857"/>
            <a:ext cx="347914" cy="347914"/>
          </a:xfrm>
          <a:prstGeom prst="ellipse">
            <a:avLst/>
          </a:prstGeom>
          <a:solidFill>
            <a:srgbClr val="EF9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 rot="18900000" flipH="1">
            <a:off x="1894851" y="1265390"/>
            <a:ext cx="1052629" cy="1051602"/>
          </a:xfrm>
          <a:custGeom>
            <a:avLst/>
            <a:gdLst>
              <a:gd name="connsiteX0" fmla="*/ 146050 w 3840564"/>
              <a:gd name="connsiteY0" fmla="*/ 1184213 h 3836816"/>
              <a:gd name="connsiteX1" fmla="*/ 146050 w 3840564"/>
              <a:gd name="connsiteY1" fmla="*/ 2652603 h 3836816"/>
              <a:gd name="connsiteX2" fmla="*/ 86332 w 3840564"/>
              <a:gd name="connsiteY2" fmla="*/ 2489441 h 3836816"/>
              <a:gd name="connsiteX3" fmla="*/ 0 w 3840564"/>
              <a:gd name="connsiteY3" fmla="*/ 1918408 h 3836816"/>
              <a:gd name="connsiteX4" fmla="*/ 86332 w 3840564"/>
              <a:gd name="connsiteY4" fmla="*/ 1347375 h 3836816"/>
              <a:gd name="connsiteX5" fmla="*/ 3635548 w 3840564"/>
              <a:gd name="connsiteY5" fmla="*/ 1058621 h 3836816"/>
              <a:gd name="connsiteX6" fmla="*/ 3689659 w 3840564"/>
              <a:gd name="connsiteY6" fmla="*/ 1170948 h 3836816"/>
              <a:gd name="connsiteX7" fmla="*/ 3840564 w 3840564"/>
              <a:gd name="connsiteY7" fmla="*/ 1918408 h 3836816"/>
              <a:gd name="connsiteX8" fmla="*/ 3689659 w 3840564"/>
              <a:gd name="connsiteY8" fmla="*/ 2665868 h 3836816"/>
              <a:gd name="connsiteX9" fmla="*/ 3635548 w 3840564"/>
              <a:gd name="connsiteY9" fmla="*/ 2778195 h 3836816"/>
              <a:gd name="connsiteX10" fmla="*/ 571345 w 3840564"/>
              <a:gd name="connsiteY10" fmla="*/ 552469 h 3836816"/>
              <a:gd name="connsiteX11" fmla="*/ 571345 w 3840564"/>
              <a:gd name="connsiteY11" fmla="*/ 3284347 h 3836816"/>
              <a:gd name="connsiteX12" fmla="*/ 562438 w 3840564"/>
              <a:gd name="connsiteY12" fmla="*/ 3276252 h 3836816"/>
              <a:gd name="connsiteX13" fmla="*/ 327954 w 3840564"/>
              <a:gd name="connsiteY13" fmla="*/ 2992056 h 3836816"/>
              <a:gd name="connsiteX14" fmla="*/ 279245 w 3840564"/>
              <a:gd name="connsiteY14" fmla="*/ 2911878 h 3836816"/>
              <a:gd name="connsiteX15" fmla="*/ 279245 w 3840564"/>
              <a:gd name="connsiteY15" fmla="*/ 924938 h 3836816"/>
              <a:gd name="connsiteX16" fmla="*/ 327954 w 3840564"/>
              <a:gd name="connsiteY16" fmla="*/ 844760 h 3836816"/>
              <a:gd name="connsiteX17" fmla="*/ 562438 w 3840564"/>
              <a:gd name="connsiteY17" fmla="*/ 560564 h 3836816"/>
              <a:gd name="connsiteX18" fmla="*/ 3216011 w 3840564"/>
              <a:gd name="connsiteY18" fmla="*/ 504110 h 3836816"/>
              <a:gd name="connsiteX19" fmla="*/ 3278126 w 3840564"/>
              <a:gd name="connsiteY19" fmla="*/ 560564 h 3836816"/>
              <a:gd name="connsiteX20" fmla="*/ 3402065 w 3840564"/>
              <a:gd name="connsiteY20" fmla="*/ 696931 h 3836816"/>
              <a:gd name="connsiteX21" fmla="*/ 3508111 w 3840564"/>
              <a:gd name="connsiteY21" fmla="*/ 838744 h 3836816"/>
              <a:gd name="connsiteX22" fmla="*/ 3508111 w 3840564"/>
              <a:gd name="connsiteY22" fmla="*/ 2998073 h 3836816"/>
              <a:gd name="connsiteX23" fmla="*/ 3402065 w 3840564"/>
              <a:gd name="connsiteY23" fmla="*/ 3139885 h 3836816"/>
              <a:gd name="connsiteX24" fmla="*/ 3278126 w 3840564"/>
              <a:gd name="connsiteY24" fmla="*/ 3276252 h 3836816"/>
              <a:gd name="connsiteX25" fmla="*/ 3216011 w 3840564"/>
              <a:gd name="connsiteY25" fmla="*/ 3332706 h 3836816"/>
              <a:gd name="connsiteX26" fmla="*/ 990883 w 3840564"/>
              <a:gd name="connsiteY26" fmla="*/ 238447 h 3836816"/>
              <a:gd name="connsiteX27" fmla="*/ 990883 w 3840564"/>
              <a:gd name="connsiteY27" fmla="*/ 3598369 h 3836816"/>
              <a:gd name="connsiteX28" fmla="*/ 846634 w 3840564"/>
              <a:gd name="connsiteY28" fmla="*/ 3510736 h 3836816"/>
              <a:gd name="connsiteX29" fmla="*/ 698805 w 3840564"/>
              <a:gd name="connsiteY29" fmla="*/ 3400191 h 3836816"/>
              <a:gd name="connsiteX30" fmla="*/ 698783 w 3840564"/>
              <a:gd name="connsiteY30" fmla="*/ 3400171 h 3836816"/>
              <a:gd name="connsiteX31" fmla="*/ 698783 w 3840564"/>
              <a:gd name="connsiteY31" fmla="*/ 436645 h 3836816"/>
              <a:gd name="connsiteX32" fmla="*/ 698805 w 3840564"/>
              <a:gd name="connsiteY32" fmla="*/ 436625 h 3836816"/>
              <a:gd name="connsiteX33" fmla="*/ 846634 w 3840564"/>
              <a:gd name="connsiteY33" fmla="*/ 326080 h 3836816"/>
              <a:gd name="connsiteX34" fmla="*/ 2796472 w 3840564"/>
              <a:gd name="connsiteY34" fmla="*/ 211044 h 3836816"/>
              <a:gd name="connsiteX35" fmla="*/ 2835602 w 3840564"/>
              <a:gd name="connsiteY35" fmla="*/ 229894 h 3836816"/>
              <a:gd name="connsiteX36" fmla="*/ 2993930 w 3840564"/>
              <a:gd name="connsiteY36" fmla="*/ 326080 h 3836816"/>
              <a:gd name="connsiteX37" fmla="*/ 3088572 w 3840564"/>
              <a:gd name="connsiteY37" fmla="*/ 396852 h 3836816"/>
              <a:gd name="connsiteX38" fmla="*/ 3088572 w 3840564"/>
              <a:gd name="connsiteY38" fmla="*/ 3439964 h 3836816"/>
              <a:gd name="connsiteX39" fmla="*/ 2993930 w 3840564"/>
              <a:gd name="connsiteY39" fmla="*/ 3510736 h 3836816"/>
              <a:gd name="connsiteX40" fmla="*/ 2835602 w 3840564"/>
              <a:gd name="connsiteY40" fmla="*/ 3606922 h 3836816"/>
              <a:gd name="connsiteX41" fmla="*/ 2796472 w 3840564"/>
              <a:gd name="connsiteY41" fmla="*/ 3625772 h 3836816"/>
              <a:gd name="connsiteX42" fmla="*/ 1410421 w 3840564"/>
              <a:gd name="connsiteY42" fmla="*/ 68729 h 3836816"/>
              <a:gd name="connsiteX43" fmla="*/ 1410421 w 3840564"/>
              <a:gd name="connsiteY43" fmla="*/ 3768087 h 3836816"/>
              <a:gd name="connsiteX44" fmla="*/ 1349249 w 3840564"/>
              <a:gd name="connsiteY44" fmla="*/ 3752358 h 3836816"/>
              <a:gd name="connsiteX45" fmla="*/ 1172822 w 3840564"/>
              <a:gd name="connsiteY45" fmla="*/ 3687785 h 3836816"/>
              <a:gd name="connsiteX46" fmla="*/ 1118321 w 3840564"/>
              <a:gd name="connsiteY46" fmla="*/ 3661531 h 3836816"/>
              <a:gd name="connsiteX47" fmla="*/ 1118321 w 3840564"/>
              <a:gd name="connsiteY47" fmla="*/ 175286 h 3836816"/>
              <a:gd name="connsiteX48" fmla="*/ 1172822 w 3840564"/>
              <a:gd name="connsiteY48" fmla="*/ 149031 h 3836816"/>
              <a:gd name="connsiteX49" fmla="*/ 1349249 w 3840564"/>
              <a:gd name="connsiteY49" fmla="*/ 84458 h 3836816"/>
              <a:gd name="connsiteX50" fmla="*/ 2376935 w 3840564"/>
              <a:gd name="connsiteY50" fmla="*/ 55049 h 3836816"/>
              <a:gd name="connsiteX51" fmla="*/ 2491315 w 3840564"/>
              <a:gd name="connsiteY51" fmla="*/ 84459 h 3836816"/>
              <a:gd name="connsiteX52" fmla="*/ 2667742 w 3840564"/>
              <a:gd name="connsiteY52" fmla="*/ 149032 h 3836816"/>
              <a:gd name="connsiteX53" fmla="*/ 2669035 w 3840564"/>
              <a:gd name="connsiteY53" fmla="*/ 149655 h 3836816"/>
              <a:gd name="connsiteX54" fmla="*/ 2669035 w 3840564"/>
              <a:gd name="connsiteY54" fmla="*/ 3687163 h 3836816"/>
              <a:gd name="connsiteX55" fmla="*/ 2667742 w 3840564"/>
              <a:gd name="connsiteY55" fmla="*/ 3687786 h 3836816"/>
              <a:gd name="connsiteX56" fmla="*/ 2491315 w 3840564"/>
              <a:gd name="connsiteY56" fmla="*/ 3752359 h 3836816"/>
              <a:gd name="connsiteX57" fmla="*/ 2376935 w 3840564"/>
              <a:gd name="connsiteY57" fmla="*/ 3781770 h 3836816"/>
              <a:gd name="connsiteX58" fmla="*/ 1829959 w 3840564"/>
              <a:gd name="connsiteY58" fmla="*/ 2687 h 3836816"/>
              <a:gd name="connsiteX59" fmla="*/ 1829959 w 3840564"/>
              <a:gd name="connsiteY59" fmla="*/ 3834129 h 3836816"/>
              <a:gd name="connsiteX60" fmla="*/ 1723944 w 3840564"/>
              <a:gd name="connsiteY60" fmla="*/ 3828776 h 3836816"/>
              <a:gd name="connsiteX61" fmla="*/ 1537859 w 3840564"/>
              <a:gd name="connsiteY61" fmla="*/ 3800376 h 3836816"/>
              <a:gd name="connsiteX62" fmla="*/ 1537859 w 3840564"/>
              <a:gd name="connsiteY62" fmla="*/ 36440 h 3836816"/>
              <a:gd name="connsiteX63" fmla="*/ 1723944 w 3840564"/>
              <a:gd name="connsiteY63" fmla="*/ 8040 h 3836816"/>
              <a:gd name="connsiteX64" fmla="*/ 1957397 w 3840564"/>
              <a:gd name="connsiteY64" fmla="*/ 0 h 3836816"/>
              <a:gd name="connsiteX65" fmla="*/ 2116620 w 3840564"/>
              <a:gd name="connsiteY65" fmla="*/ 8040 h 3836816"/>
              <a:gd name="connsiteX66" fmla="*/ 2249497 w 3840564"/>
              <a:gd name="connsiteY66" fmla="*/ 28319 h 3836816"/>
              <a:gd name="connsiteX67" fmla="*/ 2249497 w 3840564"/>
              <a:gd name="connsiteY67" fmla="*/ 3808497 h 3836816"/>
              <a:gd name="connsiteX68" fmla="*/ 2116620 w 3840564"/>
              <a:gd name="connsiteY68" fmla="*/ 3828776 h 3836816"/>
              <a:gd name="connsiteX69" fmla="*/ 1957397 w 3840564"/>
              <a:gd name="connsiteY69" fmla="*/ 3836816 h 383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840564" h="3836816">
                <a:moveTo>
                  <a:pt x="146050" y="1184213"/>
                </a:moveTo>
                <a:lnTo>
                  <a:pt x="146050" y="2652603"/>
                </a:lnTo>
                <a:lnTo>
                  <a:pt x="86332" y="2489441"/>
                </a:lnTo>
                <a:cubicBezTo>
                  <a:pt x="30225" y="2309052"/>
                  <a:pt x="0" y="2117260"/>
                  <a:pt x="0" y="1918408"/>
                </a:cubicBezTo>
                <a:cubicBezTo>
                  <a:pt x="0" y="1719557"/>
                  <a:pt x="30225" y="1527764"/>
                  <a:pt x="86332" y="1347375"/>
                </a:cubicBezTo>
                <a:close/>
                <a:moveTo>
                  <a:pt x="3635548" y="1058621"/>
                </a:moveTo>
                <a:lnTo>
                  <a:pt x="3689659" y="1170948"/>
                </a:lnTo>
                <a:cubicBezTo>
                  <a:pt x="3786830" y="1400687"/>
                  <a:pt x="3840564" y="1653273"/>
                  <a:pt x="3840564" y="1918408"/>
                </a:cubicBezTo>
                <a:cubicBezTo>
                  <a:pt x="3840564" y="2183544"/>
                  <a:pt x="3786830" y="2436129"/>
                  <a:pt x="3689659" y="2665868"/>
                </a:cubicBezTo>
                <a:lnTo>
                  <a:pt x="3635548" y="2778195"/>
                </a:lnTo>
                <a:close/>
                <a:moveTo>
                  <a:pt x="571345" y="552469"/>
                </a:moveTo>
                <a:lnTo>
                  <a:pt x="571345" y="3284347"/>
                </a:lnTo>
                <a:lnTo>
                  <a:pt x="562438" y="3276252"/>
                </a:lnTo>
                <a:cubicBezTo>
                  <a:pt x="475562" y="3189377"/>
                  <a:pt x="396972" y="3094216"/>
                  <a:pt x="327954" y="2992056"/>
                </a:cubicBezTo>
                <a:lnTo>
                  <a:pt x="279245" y="2911878"/>
                </a:lnTo>
                <a:lnTo>
                  <a:pt x="279245" y="924938"/>
                </a:lnTo>
                <a:lnTo>
                  <a:pt x="327954" y="844760"/>
                </a:lnTo>
                <a:cubicBezTo>
                  <a:pt x="396972" y="742601"/>
                  <a:pt x="475562" y="647440"/>
                  <a:pt x="562438" y="560564"/>
                </a:cubicBezTo>
                <a:close/>
                <a:moveTo>
                  <a:pt x="3216011" y="504110"/>
                </a:moveTo>
                <a:lnTo>
                  <a:pt x="3278126" y="560564"/>
                </a:lnTo>
                <a:cubicBezTo>
                  <a:pt x="3321564" y="604002"/>
                  <a:pt x="3362930" y="649511"/>
                  <a:pt x="3402065" y="696931"/>
                </a:cubicBezTo>
                <a:lnTo>
                  <a:pt x="3508111" y="838744"/>
                </a:lnTo>
                <a:lnTo>
                  <a:pt x="3508111" y="2998073"/>
                </a:lnTo>
                <a:lnTo>
                  <a:pt x="3402065" y="3139885"/>
                </a:lnTo>
                <a:cubicBezTo>
                  <a:pt x="3362930" y="3187305"/>
                  <a:pt x="3321564" y="3232815"/>
                  <a:pt x="3278126" y="3276252"/>
                </a:cubicBezTo>
                <a:lnTo>
                  <a:pt x="3216011" y="3332706"/>
                </a:lnTo>
                <a:close/>
                <a:moveTo>
                  <a:pt x="990883" y="238447"/>
                </a:moveTo>
                <a:lnTo>
                  <a:pt x="990883" y="3598369"/>
                </a:lnTo>
                <a:lnTo>
                  <a:pt x="846634" y="3510736"/>
                </a:lnTo>
                <a:cubicBezTo>
                  <a:pt x="795554" y="3476227"/>
                  <a:pt x="746224" y="3439325"/>
                  <a:pt x="698805" y="3400191"/>
                </a:cubicBezTo>
                <a:lnTo>
                  <a:pt x="698783" y="3400171"/>
                </a:lnTo>
                <a:lnTo>
                  <a:pt x="698783" y="436645"/>
                </a:lnTo>
                <a:lnTo>
                  <a:pt x="698805" y="436625"/>
                </a:lnTo>
                <a:cubicBezTo>
                  <a:pt x="746224" y="397491"/>
                  <a:pt x="795554" y="360589"/>
                  <a:pt x="846634" y="326080"/>
                </a:cubicBezTo>
                <a:close/>
                <a:moveTo>
                  <a:pt x="2796472" y="211044"/>
                </a:moveTo>
                <a:lnTo>
                  <a:pt x="2835602" y="229894"/>
                </a:lnTo>
                <a:cubicBezTo>
                  <a:pt x="2890020" y="259456"/>
                  <a:pt x="2942850" y="291571"/>
                  <a:pt x="2993930" y="326080"/>
                </a:cubicBezTo>
                <a:lnTo>
                  <a:pt x="3088572" y="396852"/>
                </a:lnTo>
                <a:lnTo>
                  <a:pt x="3088572" y="3439964"/>
                </a:lnTo>
                <a:lnTo>
                  <a:pt x="2993930" y="3510736"/>
                </a:lnTo>
                <a:cubicBezTo>
                  <a:pt x="2942850" y="3545245"/>
                  <a:pt x="2890020" y="3577361"/>
                  <a:pt x="2835602" y="3606922"/>
                </a:cubicBezTo>
                <a:lnTo>
                  <a:pt x="2796472" y="3625772"/>
                </a:lnTo>
                <a:close/>
                <a:moveTo>
                  <a:pt x="1410421" y="68729"/>
                </a:moveTo>
                <a:lnTo>
                  <a:pt x="1410421" y="3768087"/>
                </a:lnTo>
                <a:lnTo>
                  <a:pt x="1349249" y="3752358"/>
                </a:lnTo>
                <a:cubicBezTo>
                  <a:pt x="1289119" y="3733656"/>
                  <a:pt x="1230256" y="3712078"/>
                  <a:pt x="1172822" y="3687785"/>
                </a:cubicBezTo>
                <a:lnTo>
                  <a:pt x="1118321" y="3661531"/>
                </a:lnTo>
                <a:lnTo>
                  <a:pt x="1118321" y="175286"/>
                </a:lnTo>
                <a:lnTo>
                  <a:pt x="1172822" y="149031"/>
                </a:lnTo>
                <a:cubicBezTo>
                  <a:pt x="1230256" y="124738"/>
                  <a:pt x="1289119" y="103160"/>
                  <a:pt x="1349249" y="84458"/>
                </a:cubicBezTo>
                <a:close/>
                <a:moveTo>
                  <a:pt x="2376935" y="55049"/>
                </a:moveTo>
                <a:lnTo>
                  <a:pt x="2491315" y="84459"/>
                </a:lnTo>
                <a:cubicBezTo>
                  <a:pt x="2551444" y="103161"/>
                  <a:pt x="2610307" y="124739"/>
                  <a:pt x="2667742" y="149032"/>
                </a:cubicBezTo>
                <a:lnTo>
                  <a:pt x="2669035" y="149655"/>
                </a:lnTo>
                <a:lnTo>
                  <a:pt x="2669035" y="3687163"/>
                </a:lnTo>
                <a:lnTo>
                  <a:pt x="2667742" y="3687786"/>
                </a:lnTo>
                <a:cubicBezTo>
                  <a:pt x="2610307" y="3712079"/>
                  <a:pt x="2551444" y="3733657"/>
                  <a:pt x="2491315" y="3752359"/>
                </a:cubicBezTo>
                <a:lnTo>
                  <a:pt x="2376935" y="3781770"/>
                </a:lnTo>
                <a:close/>
                <a:moveTo>
                  <a:pt x="1829959" y="2687"/>
                </a:moveTo>
                <a:lnTo>
                  <a:pt x="1829959" y="3834129"/>
                </a:lnTo>
                <a:lnTo>
                  <a:pt x="1723944" y="3828776"/>
                </a:lnTo>
                <a:lnTo>
                  <a:pt x="1537859" y="3800376"/>
                </a:lnTo>
                <a:lnTo>
                  <a:pt x="1537859" y="36440"/>
                </a:lnTo>
                <a:lnTo>
                  <a:pt x="1723944" y="8040"/>
                </a:lnTo>
                <a:close/>
                <a:moveTo>
                  <a:pt x="1957397" y="0"/>
                </a:moveTo>
                <a:lnTo>
                  <a:pt x="2116620" y="8040"/>
                </a:lnTo>
                <a:lnTo>
                  <a:pt x="2249497" y="28319"/>
                </a:lnTo>
                <a:lnTo>
                  <a:pt x="2249497" y="3808497"/>
                </a:lnTo>
                <a:lnTo>
                  <a:pt x="2116620" y="3828776"/>
                </a:lnTo>
                <a:lnTo>
                  <a:pt x="1957397" y="3836816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490666" y="1177747"/>
            <a:ext cx="3639138" cy="784830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zh-TW" altLang="en-US" sz="4800" dirty="0">
                <a:solidFill>
                  <a:srgbClr val="42406F"/>
                </a:solidFill>
              </a:rPr>
              <a:t>抄牌是什麼</a:t>
            </a:r>
            <a:r>
              <a:rPr lang="en-US" altLang="zh-TW" sz="4800" dirty="0">
                <a:solidFill>
                  <a:srgbClr val="42406F"/>
                </a:solidFill>
              </a:rPr>
              <a:t>?</a:t>
            </a:r>
            <a:endParaRPr lang="zh-CN" altLang="en-US" sz="3600" dirty="0">
              <a:solidFill>
                <a:srgbClr val="42406F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C12FD9A-ACB3-4F34-B91E-88028FF33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322" y="2587646"/>
            <a:ext cx="5883823" cy="371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96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0" y="5374967"/>
            <a:ext cx="6575425" cy="153988"/>
          </a:xfrm>
          <a:custGeom>
            <a:avLst/>
            <a:gdLst>
              <a:gd name="T0" fmla="*/ 0 w 2728"/>
              <a:gd name="T1" fmla="*/ 0 h 64"/>
              <a:gd name="T2" fmla="*/ 195 w 2728"/>
              <a:gd name="T3" fmla="*/ 64 h 64"/>
              <a:gd name="T4" fmla="*/ 390 w 2728"/>
              <a:gd name="T5" fmla="*/ 0 h 64"/>
              <a:gd name="T6" fmla="*/ 584 w 2728"/>
              <a:gd name="T7" fmla="*/ 64 h 64"/>
              <a:gd name="T8" fmla="*/ 779 w 2728"/>
              <a:gd name="T9" fmla="*/ 0 h 64"/>
              <a:gd name="T10" fmla="*/ 974 w 2728"/>
              <a:gd name="T11" fmla="*/ 64 h 64"/>
              <a:gd name="T12" fmla="*/ 1169 w 2728"/>
              <a:gd name="T13" fmla="*/ 0 h 64"/>
              <a:gd name="T14" fmla="*/ 1364 w 2728"/>
              <a:gd name="T15" fmla="*/ 64 h 64"/>
              <a:gd name="T16" fmla="*/ 1559 w 2728"/>
              <a:gd name="T17" fmla="*/ 0 h 64"/>
              <a:gd name="T18" fmla="*/ 1753 w 2728"/>
              <a:gd name="T19" fmla="*/ 64 h 64"/>
              <a:gd name="T20" fmla="*/ 1948 w 2728"/>
              <a:gd name="T21" fmla="*/ 0 h 64"/>
              <a:gd name="T22" fmla="*/ 2143 w 2728"/>
              <a:gd name="T23" fmla="*/ 64 h 64"/>
              <a:gd name="T24" fmla="*/ 2338 w 2728"/>
              <a:gd name="T25" fmla="*/ 0 h 64"/>
              <a:gd name="T26" fmla="*/ 2533 w 2728"/>
              <a:gd name="T27" fmla="*/ 64 h 64"/>
              <a:gd name="T28" fmla="*/ 2728 w 2728"/>
              <a:gd name="T2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28" h="64">
                <a:moveTo>
                  <a:pt x="0" y="0"/>
                </a:moveTo>
                <a:cubicBezTo>
                  <a:pt x="97" y="0"/>
                  <a:pt x="97" y="64"/>
                  <a:pt x="195" y="64"/>
                </a:cubicBezTo>
                <a:cubicBezTo>
                  <a:pt x="292" y="64"/>
                  <a:pt x="292" y="0"/>
                  <a:pt x="390" y="0"/>
                </a:cubicBezTo>
                <a:cubicBezTo>
                  <a:pt x="487" y="0"/>
                  <a:pt x="487" y="64"/>
                  <a:pt x="584" y="64"/>
                </a:cubicBezTo>
                <a:cubicBezTo>
                  <a:pt x="682" y="64"/>
                  <a:pt x="682" y="0"/>
                  <a:pt x="779" y="0"/>
                </a:cubicBezTo>
                <a:cubicBezTo>
                  <a:pt x="877" y="0"/>
                  <a:pt x="877" y="64"/>
                  <a:pt x="974" y="64"/>
                </a:cubicBezTo>
                <a:cubicBezTo>
                  <a:pt x="1071" y="64"/>
                  <a:pt x="1071" y="0"/>
                  <a:pt x="1169" y="0"/>
                </a:cubicBezTo>
                <a:cubicBezTo>
                  <a:pt x="1266" y="0"/>
                  <a:pt x="1266" y="64"/>
                  <a:pt x="1364" y="64"/>
                </a:cubicBezTo>
                <a:cubicBezTo>
                  <a:pt x="1461" y="64"/>
                  <a:pt x="1461" y="0"/>
                  <a:pt x="1559" y="0"/>
                </a:cubicBezTo>
                <a:cubicBezTo>
                  <a:pt x="1656" y="0"/>
                  <a:pt x="1656" y="64"/>
                  <a:pt x="1753" y="64"/>
                </a:cubicBezTo>
                <a:cubicBezTo>
                  <a:pt x="1851" y="64"/>
                  <a:pt x="1851" y="0"/>
                  <a:pt x="1948" y="0"/>
                </a:cubicBezTo>
                <a:cubicBezTo>
                  <a:pt x="2046" y="0"/>
                  <a:pt x="2046" y="64"/>
                  <a:pt x="2143" y="64"/>
                </a:cubicBezTo>
                <a:cubicBezTo>
                  <a:pt x="2241" y="64"/>
                  <a:pt x="2241" y="0"/>
                  <a:pt x="2338" y="0"/>
                </a:cubicBezTo>
                <a:cubicBezTo>
                  <a:pt x="2435" y="0"/>
                  <a:pt x="2435" y="64"/>
                  <a:pt x="2533" y="64"/>
                </a:cubicBezTo>
                <a:cubicBezTo>
                  <a:pt x="2630" y="64"/>
                  <a:pt x="2630" y="0"/>
                  <a:pt x="2728" y="0"/>
                </a:cubicBezTo>
              </a:path>
            </a:pathLst>
          </a:custGeom>
          <a:noFill/>
          <a:ln w="49213" cap="flat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91449" y="769837"/>
            <a:ext cx="9637570" cy="5883515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129019" y="208857"/>
            <a:ext cx="347914" cy="347914"/>
          </a:xfrm>
          <a:prstGeom prst="ellipse">
            <a:avLst/>
          </a:prstGeom>
          <a:solidFill>
            <a:srgbClr val="EF9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 rot="18900000" flipH="1">
            <a:off x="1894851" y="1265390"/>
            <a:ext cx="1052629" cy="1051602"/>
          </a:xfrm>
          <a:custGeom>
            <a:avLst/>
            <a:gdLst>
              <a:gd name="connsiteX0" fmla="*/ 146050 w 3840564"/>
              <a:gd name="connsiteY0" fmla="*/ 1184213 h 3836816"/>
              <a:gd name="connsiteX1" fmla="*/ 146050 w 3840564"/>
              <a:gd name="connsiteY1" fmla="*/ 2652603 h 3836816"/>
              <a:gd name="connsiteX2" fmla="*/ 86332 w 3840564"/>
              <a:gd name="connsiteY2" fmla="*/ 2489441 h 3836816"/>
              <a:gd name="connsiteX3" fmla="*/ 0 w 3840564"/>
              <a:gd name="connsiteY3" fmla="*/ 1918408 h 3836816"/>
              <a:gd name="connsiteX4" fmla="*/ 86332 w 3840564"/>
              <a:gd name="connsiteY4" fmla="*/ 1347375 h 3836816"/>
              <a:gd name="connsiteX5" fmla="*/ 3635548 w 3840564"/>
              <a:gd name="connsiteY5" fmla="*/ 1058621 h 3836816"/>
              <a:gd name="connsiteX6" fmla="*/ 3689659 w 3840564"/>
              <a:gd name="connsiteY6" fmla="*/ 1170948 h 3836816"/>
              <a:gd name="connsiteX7" fmla="*/ 3840564 w 3840564"/>
              <a:gd name="connsiteY7" fmla="*/ 1918408 h 3836816"/>
              <a:gd name="connsiteX8" fmla="*/ 3689659 w 3840564"/>
              <a:gd name="connsiteY8" fmla="*/ 2665868 h 3836816"/>
              <a:gd name="connsiteX9" fmla="*/ 3635548 w 3840564"/>
              <a:gd name="connsiteY9" fmla="*/ 2778195 h 3836816"/>
              <a:gd name="connsiteX10" fmla="*/ 571345 w 3840564"/>
              <a:gd name="connsiteY10" fmla="*/ 552469 h 3836816"/>
              <a:gd name="connsiteX11" fmla="*/ 571345 w 3840564"/>
              <a:gd name="connsiteY11" fmla="*/ 3284347 h 3836816"/>
              <a:gd name="connsiteX12" fmla="*/ 562438 w 3840564"/>
              <a:gd name="connsiteY12" fmla="*/ 3276252 h 3836816"/>
              <a:gd name="connsiteX13" fmla="*/ 327954 w 3840564"/>
              <a:gd name="connsiteY13" fmla="*/ 2992056 h 3836816"/>
              <a:gd name="connsiteX14" fmla="*/ 279245 w 3840564"/>
              <a:gd name="connsiteY14" fmla="*/ 2911878 h 3836816"/>
              <a:gd name="connsiteX15" fmla="*/ 279245 w 3840564"/>
              <a:gd name="connsiteY15" fmla="*/ 924938 h 3836816"/>
              <a:gd name="connsiteX16" fmla="*/ 327954 w 3840564"/>
              <a:gd name="connsiteY16" fmla="*/ 844760 h 3836816"/>
              <a:gd name="connsiteX17" fmla="*/ 562438 w 3840564"/>
              <a:gd name="connsiteY17" fmla="*/ 560564 h 3836816"/>
              <a:gd name="connsiteX18" fmla="*/ 3216011 w 3840564"/>
              <a:gd name="connsiteY18" fmla="*/ 504110 h 3836816"/>
              <a:gd name="connsiteX19" fmla="*/ 3278126 w 3840564"/>
              <a:gd name="connsiteY19" fmla="*/ 560564 h 3836816"/>
              <a:gd name="connsiteX20" fmla="*/ 3402065 w 3840564"/>
              <a:gd name="connsiteY20" fmla="*/ 696931 h 3836816"/>
              <a:gd name="connsiteX21" fmla="*/ 3508111 w 3840564"/>
              <a:gd name="connsiteY21" fmla="*/ 838744 h 3836816"/>
              <a:gd name="connsiteX22" fmla="*/ 3508111 w 3840564"/>
              <a:gd name="connsiteY22" fmla="*/ 2998073 h 3836816"/>
              <a:gd name="connsiteX23" fmla="*/ 3402065 w 3840564"/>
              <a:gd name="connsiteY23" fmla="*/ 3139885 h 3836816"/>
              <a:gd name="connsiteX24" fmla="*/ 3278126 w 3840564"/>
              <a:gd name="connsiteY24" fmla="*/ 3276252 h 3836816"/>
              <a:gd name="connsiteX25" fmla="*/ 3216011 w 3840564"/>
              <a:gd name="connsiteY25" fmla="*/ 3332706 h 3836816"/>
              <a:gd name="connsiteX26" fmla="*/ 990883 w 3840564"/>
              <a:gd name="connsiteY26" fmla="*/ 238447 h 3836816"/>
              <a:gd name="connsiteX27" fmla="*/ 990883 w 3840564"/>
              <a:gd name="connsiteY27" fmla="*/ 3598369 h 3836816"/>
              <a:gd name="connsiteX28" fmla="*/ 846634 w 3840564"/>
              <a:gd name="connsiteY28" fmla="*/ 3510736 h 3836816"/>
              <a:gd name="connsiteX29" fmla="*/ 698805 w 3840564"/>
              <a:gd name="connsiteY29" fmla="*/ 3400191 h 3836816"/>
              <a:gd name="connsiteX30" fmla="*/ 698783 w 3840564"/>
              <a:gd name="connsiteY30" fmla="*/ 3400171 h 3836816"/>
              <a:gd name="connsiteX31" fmla="*/ 698783 w 3840564"/>
              <a:gd name="connsiteY31" fmla="*/ 436645 h 3836816"/>
              <a:gd name="connsiteX32" fmla="*/ 698805 w 3840564"/>
              <a:gd name="connsiteY32" fmla="*/ 436625 h 3836816"/>
              <a:gd name="connsiteX33" fmla="*/ 846634 w 3840564"/>
              <a:gd name="connsiteY33" fmla="*/ 326080 h 3836816"/>
              <a:gd name="connsiteX34" fmla="*/ 2796472 w 3840564"/>
              <a:gd name="connsiteY34" fmla="*/ 211044 h 3836816"/>
              <a:gd name="connsiteX35" fmla="*/ 2835602 w 3840564"/>
              <a:gd name="connsiteY35" fmla="*/ 229894 h 3836816"/>
              <a:gd name="connsiteX36" fmla="*/ 2993930 w 3840564"/>
              <a:gd name="connsiteY36" fmla="*/ 326080 h 3836816"/>
              <a:gd name="connsiteX37" fmla="*/ 3088572 w 3840564"/>
              <a:gd name="connsiteY37" fmla="*/ 396852 h 3836816"/>
              <a:gd name="connsiteX38" fmla="*/ 3088572 w 3840564"/>
              <a:gd name="connsiteY38" fmla="*/ 3439964 h 3836816"/>
              <a:gd name="connsiteX39" fmla="*/ 2993930 w 3840564"/>
              <a:gd name="connsiteY39" fmla="*/ 3510736 h 3836816"/>
              <a:gd name="connsiteX40" fmla="*/ 2835602 w 3840564"/>
              <a:gd name="connsiteY40" fmla="*/ 3606922 h 3836816"/>
              <a:gd name="connsiteX41" fmla="*/ 2796472 w 3840564"/>
              <a:gd name="connsiteY41" fmla="*/ 3625772 h 3836816"/>
              <a:gd name="connsiteX42" fmla="*/ 1410421 w 3840564"/>
              <a:gd name="connsiteY42" fmla="*/ 68729 h 3836816"/>
              <a:gd name="connsiteX43" fmla="*/ 1410421 w 3840564"/>
              <a:gd name="connsiteY43" fmla="*/ 3768087 h 3836816"/>
              <a:gd name="connsiteX44" fmla="*/ 1349249 w 3840564"/>
              <a:gd name="connsiteY44" fmla="*/ 3752358 h 3836816"/>
              <a:gd name="connsiteX45" fmla="*/ 1172822 w 3840564"/>
              <a:gd name="connsiteY45" fmla="*/ 3687785 h 3836816"/>
              <a:gd name="connsiteX46" fmla="*/ 1118321 w 3840564"/>
              <a:gd name="connsiteY46" fmla="*/ 3661531 h 3836816"/>
              <a:gd name="connsiteX47" fmla="*/ 1118321 w 3840564"/>
              <a:gd name="connsiteY47" fmla="*/ 175286 h 3836816"/>
              <a:gd name="connsiteX48" fmla="*/ 1172822 w 3840564"/>
              <a:gd name="connsiteY48" fmla="*/ 149031 h 3836816"/>
              <a:gd name="connsiteX49" fmla="*/ 1349249 w 3840564"/>
              <a:gd name="connsiteY49" fmla="*/ 84458 h 3836816"/>
              <a:gd name="connsiteX50" fmla="*/ 2376935 w 3840564"/>
              <a:gd name="connsiteY50" fmla="*/ 55049 h 3836816"/>
              <a:gd name="connsiteX51" fmla="*/ 2491315 w 3840564"/>
              <a:gd name="connsiteY51" fmla="*/ 84459 h 3836816"/>
              <a:gd name="connsiteX52" fmla="*/ 2667742 w 3840564"/>
              <a:gd name="connsiteY52" fmla="*/ 149032 h 3836816"/>
              <a:gd name="connsiteX53" fmla="*/ 2669035 w 3840564"/>
              <a:gd name="connsiteY53" fmla="*/ 149655 h 3836816"/>
              <a:gd name="connsiteX54" fmla="*/ 2669035 w 3840564"/>
              <a:gd name="connsiteY54" fmla="*/ 3687163 h 3836816"/>
              <a:gd name="connsiteX55" fmla="*/ 2667742 w 3840564"/>
              <a:gd name="connsiteY55" fmla="*/ 3687786 h 3836816"/>
              <a:gd name="connsiteX56" fmla="*/ 2491315 w 3840564"/>
              <a:gd name="connsiteY56" fmla="*/ 3752359 h 3836816"/>
              <a:gd name="connsiteX57" fmla="*/ 2376935 w 3840564"/>
              <a:gd name="connsiteY57" fmla="*/ 3781770 h 3836816"/>
              <a:gd name="connsiteX58" fmla="*/ 1829959 w 3840564"/>
              <a:gd name="connsiteY58" fmla="*/ 2687 h 3836816"/>
              <a:gd name="connsiteX59" fmla="*/ 1829959 w 3840564"/>
              <a:gd name="connsiteY59" fmla="*/ 3834129 h 3836816"/>
              <a:gd name="connsiteX60" fmla="*/ 1723944 w 3840564"/>
              <a:gd name="connsiteY60" fmla="*/ 3828776 h 3836816"/>
              <a:gd name="connsiteX61" fmla="*/ 1537859 w 3840564"/>
              <a:gd name="connsiteY61" fmla="*/ 3800376 h 3836816"/>
              <a:gd name="connsiteX62" fmla="*/ 1537859 w 3840564"/>
              <a:gd name="connsiteY62" fmla="*/ 36440 h 3836816"/>
              <a:gd name="connsiteX63" fmla="*/ 1723944 w 3840564"/>
              <a:gd name="connsiteY63" fmla="*/ 8040 h 3836816"/>
              <a:gd name="connsiteX64" fmla="*/ 1957397 w 3840564"/>
              <a:gd name="connsiteY64" fmla="*/ 0 h 3836816"/>
              <a:gd name="connsiteX65" fmla="*/ 2116620 w 3840564"/>
              <a:gd name="connsiteY65" fmla="*/ 8040 h 3836816"/>
              <a:gd name="connsiteX66" fmla="*/ 2249497 w 3840564"/>
              <a:gd name="connsiteY66" fmla="*/ 28319 h 3836816"/>
              <a:gd name="connsiteX67" fmla="*/ 2249497 w 3840564"/>
              <a:gd name="connsiteY67" fmla="*/ 3808497 h 3836816"/>
              <a:gd name="connsiteX68" fmla="*/ 2116620 w 3840564"/>
              <a:gd name="connsiteY68" fmla="*/ 3828776 h 3836816"/>
              <a:gd name="connsiteX69" fmla="*/ 1957397 w 3840564"/>
              <a:gd name="connsiteY69" fmla="*/ 3836816 h 383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840564" h="3836816">
                <a:moveTo>
                  <a:pt x="146050" y="1184213"/>
                </a:moveTo>
                <a:lnTo>
                  <a:pt x="146050" y="2652603"/>
                </a:lnTo>
                <a:lnTo>
                  <a:pt x="86332" y="2489441"/>
                </a:lnTo>
                <a:cubicBezTo>
                  <a:pt x="30225" y="2309052"/>
                  <a:pt x="0" y="2117260"/>
                  <a:pt x="0" y="1918408"/>
                </a:cubicBezTo>
                <a:cubicBezTo>
                  <a:pt x="0" y="1719557"/>
                  <a:pt x="30225" y="1527764"/>
                  <a:pt x="86332" y="1347375"/>
                </a:cubicBezTo>
                <a:close/>
                <a:moveTo>
                  <a:pt x="3635548" y="1058621"/>
                </a:moveTo>
                <a:lnTo>
                  <a:pt x="3689659" y="1170948"/>
                </a:lnTo>
                <a:cubicBezTo>
                  <a:pt x="3786830" y="1400687"/>
                  <a:pt x="3840564" y="1653273"/>
                  <a:pt x="3840564" y="1918408"/>
                </a:cubicBezTo>
                <a:cubicBezTo>
                  <a:pt x="3840564" y="2183544"/>
                  <a:pt x="3786830" y="2436129"/>
                  <a:pt x="3689659" y="2665868"/>
                </a:cubicBezTo>
                <a:lnTo>
                  <a:pt x="3635548" y="2778195"/>
                </a:lnTo>
                <a:close/>
                <a:moveTo>
                  <a:pt x="571345" y="552469"/>
                </a:moveTo>
                <a:lnTo>
                  <a:pt x="571345" y="3284347"/>
                </a:lnTo>
                <a:lnTo>
                  <a:pt x="562438" y="3276252"/>
                </a:lnTo>
                <a:cubicBezTo>
                  <a:pt x="475562" y="3189377"/>
                  <a:pt x="396972" y="3094216"/>
                  <a:pt x="327954" y="2992056"/>
                </a:cubicBezTo>
                <a:lnTo>
                  <a:pt x="279245" y="2911878"/>
                </a:lnTo>
                <a:lnTo>
                  <a:pt x="279245" y="924938"/>
                </a:lnTo>
                <a:lnTo>
                  <a:pt x="327954" y="844760"/>
                </a:lnTo>
                <a:cubicBezTo>
                  <a:pt x="396972" y="742601"/>
                  <a:pt x="475562" y="647440"/>
                  <a:pt x="562438" y="560564"/>
                </a:cubicBezTo>
                <a:close/>
                <a:moveTo>
                  <a:pt x="3216011" y="504110"/>
                </a:moveTo>
                <a:lnTo>
                  <a:pt x="3278126" y="560564"/>
                </a:lnTo>
                <a:cubicBezTo>
                  <a:pt x="3321564" y="604002"/>
                  <a:pt x="3362930" y="649511"/>
                  <a:pt x="3402065" y="696931"/>
                </a:cubicBezTo>
                <a:lnTo>
                  <a:pt x="3508111" y="838744"/>
                </a:lnTo>
                <a:lnTo>
                  <a:pt x="3508111" y="2998073"/>
                </a:lnTo>
                <a:lnTo>
                  <a:pt x="3402065" y="3139885"/>
                </a:lnTo>
                <a:cubicBezTo>
                  <a:pt x="3362930" y="3187305"/>
                  <a:pt x="3321564" y="3232815"/>
                  <a:pt x="3278126" y="3276252"/>
                </a:cubicBezTo>
                <a:lnTo>
                  <a:pt x="3216011" y="3332706"/>
                </a:lnTo>
                <a:close/>
                <a:moveTo>
                  <a:pt x="990883" y="238447"/>
                </a:moveTo>
                <a:lnTo>
                  <a:pt x="990883" y="3598369"/>
                </a:lnTo>
                <a:lnTo>
                  <a:pt x="846634" y="3510736"/>
                </a:lnTo>
                <a:cubicBezTo>
                  <a:pt x="795554" y="3476227"/>
                  <a:pt x="746224" y="3439325"/>
                  <a:pt x="698805" y="3400191"/>
                </a:cubicBezTo>
                <a:lnTo>
                  <a:pt x="698783" y="3400171"/>
                </a:lnTo>
                <a:lnTo>
                  <a:pt x="698783" y="436645"/>
                </a:lnTo>
                <a:lnTo>
                  <a:pt x="698805" y="436625"/>
                </a:lnTo>
                <a:cubicBezTo>
                  <a:pt x="746224" y="397491"/>
                  <a:pt x="795554" y="360589"/>
                  <a:pt x="846634" y="326080"/>
                </a:cubicBezTo>
                <a:close/>
                <a:moveTo>
                  <a:pt x="2796472" y="211044"/>
                </a:moveTo>
                <a:lnTo>
                  <a:pt x="2835602" y="229894"/>
                </a:lnTo>
                <a:cubicBezTo>
                  <a:pt x="2890020" y="259456"/>
                  <a:pt x="2942850" y="291571"/>
                  <a:pt x="2993930" y="326080"/>
                </a:cubicBezTo>
                <a:lnTo>
                  <a:pt x="3088572" y="396852"/>
                </a:lnTo>
                <a:lnTo>
                  <a:pt x="3088572" y="3439964"/>
                </a:lnTo>
                <a:lnTo>
                  <a:pt x="2993930" y="3510736"/>
                </a:lnTo>
                <a:cubicBezTo>
                  <a:pt x="2942850" y="3545245"/>
                  <a:pt x="2890020" y="3577361"/>
                  <a:pt x="2835602" y="3606922"/>
                </a:cubicBezTo>
                <a:lnTo>
                  <a:pt x="2796472" y="3625772"/>
                </a:lnTo>
                <a:close/>
                <a:moveTo>
                  <a:pt x="1410421" y="68729"/>
                </a:moveTo>
                <a:lnTo>
                  <a:pt x="1410421" y="3768087"/>
                </a:lnTo>
                <a:lnTo>
                  <a:pt x="1349249" y="3752358"/>
                </a:lnTo>
                <a:cubicBezTo>
                  <a:pt x="1289119" y="3733656"/>
                  <a:pt x="1230256" y="3712078"/>
                  <a:pt x="1172822" y="3687785"/>
                </a:cubicBezTo>
                <a:lnTo>
                  <a:pt x="1118321" y="3661531"/>
                </a:lnTo>
                <a:lnTo>
                  <a:pt x="1118321" y="175286"/>
                </a:lnTo>
                <a:lnTo>
                  <a:pt x="1172822" y="149031"/>
                </a:lnTo>
                <a:cubicBezTo>
                  <a:pt x="1230256" y="124738"/>
                  <a:pt x="1289119" y="103160"/>
                  <a:pt x="1349249" y="84458"/>
                </a:cubicBezTo>
                <a:close/>
                <a:moveTo>
                  <a:pt x="2376935" y="55049"/>
                </a:moveTo>
                <a:lnTo>
                  <a:pt x="2491315" y="84459"/>
                </a:lnTo>
                <a:cubicBezTo>
                  <a:pt x="2551444" y="103161"/>
                  <a:pt x="2610307" y="124739"/>
                  <a:pt x="2667742" y="149032"/>
                </a:cubicBezTo>
                <a:lnTo>
                  <a:pt x="2669035" y="149655"/>
                </a:lnTo>
                <a:lnTo>
                  <a:pt x="2669035" y="3687163"/>
                </a:lnTo>
                <a:lnTo>
                  <a:pt x="2667742" y="3687786"/>
                </a:lnTo>
                <a:cubicBezTo>
                  <a:pt x="2610307" y="3712079"/>
                  <a:pt x="2551444" y="3733657"/>
                  <a:pt x="2491315" y="3752359"/>
                </a:cubicBezTo>
                <a:lnTo>
                  <a:pt x="2376935" y="3781770"/>
                </a:lnTo>
                <a:close/>
                <a:moveTo>
                  <a:pt x="1829959" y="2687"/>
                </a:moveTo>
                <a:lnTo>
                  <a:pt x="1829959" y="3834129"/>
                </a:lnTo>
                <a:lnTo>
                  <a:pt x="1723944" y="3828776"/>
                </a:lnTo>
                <a:lnTo>
                  <a:pt x="1537859" y="3800376"/>
                </a:lnTo>
                <a:lnTo>
                  <a:pt x="1537859" y="36440"/>
                </a:lnTo>
                <a:lnTo>
                  <a:pt x="1723944" y="8040"/>
                </a:lnTo>
                <a:close/>
                <a:moveTo>
                  <a:pt x="1957397" y="0"/>
                </a:moveTo>
                <a:lnTo>
                  <a:pt x="2116620" y="8040"/>
                </a:lnTo>
                <a:lnTo>
                  <a:pt x="2249497" y="28319"/>
                </a:lnTo>
                <a:lnTo>
                  <a:pt x="2249497" y="3808497"/>
                </a:lnTo>
                <a:lnTo>
                  <a:pt x="2116620" y="3828776"/>
                </a:lnTo>
                <a:lnTo>
                  <a:pt x="1957397" y="3836816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584208" y="1112768"/>
            <a:ext cx="3023584" cy="784830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zh-TW" altLang="en-US" sz="4800" dirty="0">
                <a:solidFill>
                  <a:srgbClr val="42406F"/>
                </a:solidFill>
              </a:rPr>
              <a:t>去哪抄牌</a:t>
            </a:r>
            <a:r>
              <a:rPr lang="en-US" altLang="zh-TW" sz="4800" dirty="0">
                <a:solidFill>
                  <a:srgbClr val="42406F"/>
                </a:solidFill>
              </a:rPr>
              <a:t>?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061E79C-BB09-49CD-96E2-8D1381A04F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043" y="2396546"/>
            <a:ext cx="8168819" cy="335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407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直角三角形 13"/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chemeClr val="accent2"/>
          </a:solidFill>
          <a:ln w="635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0" y="5374967"/>
            <a:ext cx="6575425" cy="153988"/>
          </a:xfrm>
          <a:custGeom>
            <a:avLst/>
            <a:gdLst>
              <a:gd name="T0" fmla="*/ 0 w 2728"/>
              <a:gd name="T1" fmla="*/ 0 h 64"/>
              <a:gd name="T2" fmla="*/ 195 w 2728"/>
              <a:gd name="T3" fmla="*/ 64 h 64"/>
              <a:gd name="T4" fmla="*/ 390 w 2728"/>
              <a:gd name="T5" fmla="*/ 0 h 64"/>
              <a:gd name="T6" fmla="*/ 584 w 2728"/>
              <a:gd name="T7" fmla="*/ 64 h 64"/>
              <a:gd name="T8" fmla="*/ 779 w 2728"/>
              <a:gd name="T9" fmla="*/ 0 h 64"/>
              <a:gd name="T10" fmla="*/ 974 w 2728"/>
              <a:gd name="T11" fmla="*/ 64 h 64"/>
              <a:gd name="T12" fmla="*/ 1169 w 2728"/>
              <a:gd name="T13" fmla="*/ 0 h 64"/>
              <a:gd name="T14" fmla="*/ 1364 w 2728"/>
              <a:gd name="T15" fmla="*/ 64 h 64"/>
              <a:gd name="T16" fmla="*/ 1559 w 2728"/>
              <a:gd name="T17" fmla="*/ 0 h 64"/>
              <a:gd name="T18" fmla="*/ 1753 w 2728"/>
              <a:gd name="T19" fmla="*/ 64 h 64"/>
              <a:gd name="T20" fmla="*/ 1948 w 2728"/>
              <a:gd name="T21" fmla="*/ 0 h 64"/>
              <a:gd name="T22" fmla="*/ 2143 w 2728"/>
              <a:gd name="T23" fmla="*/ 64 h 64"/>
              <a:gd name="T24" fmla="*/ 2338 w 2728"/>
              <a:gd name="T25" fmla="*/ 0 h 64"/>
              <a:gd name="T26" fmla="*/ 2533 w 2728"/>
              <a:gd name="T27" fmla="*/ 64 h 64"/>
              <a:gd name="T28" fmla="*/ 2728 w 2728"/>
              <a:gd name="T29" fmla="*/ 0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728" h="64">
                <a:moveTo>
                  <a:pt x="0" y="0"/>
                </a:moveTo>
                <a:cubicBezTo>
                  <a:pt x="97" y="0"/>
                  <a:pt x="97" y="64"/>
                  <a:pt x="195" y="64"/>
                </a:cubicBezTo>
                <a:cubicBezTo>
                  <a:pt x="292" y="64"/>
                  <a:pt x="292" y="0"/>
                  <a:pt x="390" y="0"/>
                </a:cubicBezTo>
                <a:cubicBezTo>
                  <a:pt x="487" y="0"/>
                  <a:pt x="487" y="64"/>
                  <a:pt x="584" y="64"/>
                </a:cubicBezTo>
                <a:cubicBezTo>
                  <a:pt x="682" y="64"/>
                  <a:pt x="682" y="0"/>
                  <a:pt x="779" y="0"/>
                </a:cubicBezTo>
                <a:cubicBezTo>
                  <a:pt x="877" y="0"/>
                  <a:pt x="877" y="64"/>
                  <a:pt x="974" y="64"/>
                </a:cubicBezTo>
                <a:cubicBezTo>
                  <a:pt x="1071" y="64"/>
                  <a:pt x="1071" y="0"/>
                  <a:pt x="1169" y="0"/>
                </a:cubicBezTo>
                <a:cubicBezTo>
                  <a:pt x="1266" y="0"/>
                  <a:pt x="1266" y="64"/>
                  <a:pt x="1364" y="64"/>
                </a:cubicBezTo>
                <a:cubicBezTo>
                  <a:pt x="1461" y="64"/>
                  <a:pt x="1461" y="0"/>
                  <a:pt x="1559" y="0"/>
                </a:cubicBezTo>
                <a:cubicBezTo>
                  <a:pt x="1656" y="0"/>
                  <a:pt x="1656" y="64"/>
                  <a:pt x="1753" y="64"/>
                </a:cubicBezTo>
                <a:cubicBezTo>
                  <a:pt x="1851" y="64"/>
                  <a:pt x="1851" y="0"/>
                  <a:pt x="1948" y="0"/>
                </a:cubicBezTo>
                <a:cubicBezTo>
                  <a:pt x="2046" y="0"/>
                  <a:pt x="2046" y="64"/>
                  <a:pt x="2143" y="64"/>
                </a:cubicBezTo>
                <a:cubicBezTo>
                  <a:pt x="2241" y="64"/>
                  <a:pt x="2241" y="0"/>
                  <a:pt x="2338" y="0"/>
                </a:cubicBezTo>
                <a:cubicBezTo>
                  <a:pt x="2435" y="0"/>
                  <a:pt x="2435" y="64"/>
                  <a:pt x="2533" y="64"/>
                </a:cubicBezTo>
                <a:cubicBezTo>
                  <a:pt x="2630" y="64"/>
                  <a:pt x="2630" y="0"/>
                  <a:pt x="2728" y="0"/>
                </a:cubicBezTo>
              </a:path>
            </a:pathLst>
          </a:custGeom>
          <a:noFill/>
          <a:ln w="49213" cap="flat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804400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215086" y="3276600"/>
            <a:ext cx="180000" cy="3600000"/>
          </a:xfrm>
          <a:prstGeom prst="rect">
            <a:avLst/>
          </a:pr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5400000">
            <a:off x="3471411" y="1785674"/>
            <a:ext cx="180000" cy="3286650"/>
          </a:xfrm>
          <a:custGeom>
            <a:avLst/>
            <a:gdLst>
              <a:gd name="connsiteX0" fmla="*/ 0 w 180000"/>
              <a:gd name="connsiteY0" fmla="*/ 3286650 h 3286650"/>
              <a:gd name="connsiteX1" fmla="*/ 0 w 180000"/>
              <a:gd name="connsiteY1" fmla="*/ 0 h 3286650"/>
              <a:gd name="connsiteX2" fmla="*/ 180000 w 180000"/>
              <a:gd name="connsiteY2" fmla="*/ 0 h 3286650"/>
              <a:gd name="connsiteX3" fmla="*/ 180000 w 180000"/>
              <a:gd name="connsiteY3" fmla="*/ 3286650 h 3286650"/>
              <a:gd name="connsiteX4" fmla="*/ 0 w 180000"/>
              <a:gd name="connsiteY4" fmla="*/ 3286650 h 328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3286650">
                <a:moveTo>
                  <a:pt x="0" y="3286650"/>
                </a:moveTo>
                <a:lnTo>
                  <a:pt x="0" y="0"/>
                </a:lnTo>
                <a:lnTo>
                  <a:pt x="180000" y="0"/>
                </a:lnTo>
                <a:lnTo>
                  <a:pt x="180000" y="3286650"/>
                </a:lnTo>
                <a:lnTo>
                  <a:pt x="0" y="328665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491449" y="769837"/>
            <a:ext cx="9637570" cy="5883515"/>
          </a:xfrm>
          <a:prstGeom prst="rect">
            <a:avLst/>
          </a:prstGeom>
          <a:solidFill>
            <a:srgbClr val="F6CBC8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rot="5400000">
            <a:off x="1738086" y="3338999"/>
            <a:ext cx="180000" cy="180000"/>
          </a:xfrm>
          <a:custGeom>
            <a:avLst/>
            <a:gdLst>
              <a:gd name="connsiteX0" fmla="*/ 0 w 180000"/>
              <a:gd name="connsiteY0" fmla="*/ 180000 h 180000"/>
              <a:gd name="connsiteX1" fmla="*/ 0 w 180000"/>
              <a:gd name="connsiteY1" fmla="*/ 0 h 180000"/>
              <a:gd name="connsiteX2" fmla="*/ 180000 w 180000"/>
              <a:gd name="connsiteY2" fmla="*/ 0 h 180000"/>
              <a:gd name="connsiteX3" fmla="*/ 180000 w 180000"/>
              <a:gd name="connsiteY3" fmla="*/ 180000 h 180000"/>
              <a:gd name="connsiteX4" fmla="*/ 0 w 1800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000" h="180000">
                <a:moveTo>
                  <a:pt x="0" y="180000"/>
                </a:moveTo>
                <a:lnTo>
                  <a:pt x="0" y="0"/>
                </a:lnTo>
                <a:lnTo>
                  <a:pt x="180000" y="0"/>
                </a:lnTo>
                <a:lnTo>
                  <a:pt x="1800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 rot="5400000">
            <a:off x="151686" y="1572599"/>
            <a:ext cx="3352800" cy="180000"/>
          </a:xfrm>
          <a:custGeom>
            <a:avLst/>
            <a:gdLst>
              <a:gd name="connsiteX0" fmla="*/ 0 w 3352800"/>
              <a:gd name="connsiteY0" fmla="*/ 180000 h 180000"/>
              <a:gd name="connsiteX1" fmla="*/ 0 w 3352800"/>
              <a:gd name="connsiteY1" fmla="*/ 0 h 180000"/>
              <a:gd name="connsiteX2" fmla="*/ 3352800 w 3352800"/>
              <a:gd name="connsiteY2" fmla="*/ 0 h 180000"/>
              <a:gd name="connsiteX3" fmla="*/ 3352800 w 3352800"/>
              <a:gd name="connsiteY3" fmla="*/ 180000 h 180000"/>
              <a:gd name="connsiteX4" fmla="*/ 0 w 3352800"/>
              <a:gd name="connsiteY4" fmla="*/ 180000 h 1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180000">
                <a:moveTo>
                  <a:pt x="0" y="180000"/>
                </a:moveTo>
                <a:lnTo>
                  <a:pt x="0" y="0"/>
                </a:lnTo>
                <a:lnTo>
                  <a:pt x="3352800" y="0"/>
                </a:lnTo>
                <a:lnTo>
                  <a:pt x="3352800" y="180000"/>
                </a:lnTo>
                <a:lnTo>
                  <a:pt x="0" y="180000"/>
                </a:lnTo>
                <a:close/>
              </a:path>
            </a:pathLst>
          </a:custGeom>
          <a:solidFill>
            <a:srgbClr val="F6CBC8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22873" y="3885365"/>
            <a:ext cx="1123236" cy="1123236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1129019" y="208857"/>
            <a:ext cx="347914" cy="347914"/>
          </a:xfrm>
          <a:prstGeom prst="ellipse">
            <a:avLst/>
          </a:prstGeom>
          <a:solidFill>
            <a:srgbClr val="EF96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 rot="18900000" flipH="1">
            <a:off x="1894851" y="1265390"/>
            <a:ext cx="1052629" cy="1051602"/>
          </a:xfrm>
          <a:custGeom>
            <a:avLst/>
            <a:gdLst>
              <a:gd name="connsiteX0" fmla="*/ 146050 w 3840564"/>
              <a:gd name="connsiteY0" fmla="*/ 1184213 h 3836816"/>
              <a:gd name="connsiteX1" fmla="*/ 146050 w 3840564"/>
              <a:gd name="connsiteY1" fmla="*/ 2652603 h 3836816"/>
              <a:gd name="connsiteX2" fmla="*/ 86332 w 3840564"/>
              <a:gd name="connsiteY2" fmla="*/ 2489441 h 3836816"/>
              <a:gd name="connsiteX3" fmla="*/ 0 w 3840564"/>
              <a:gd name="connsiteY3" fmla="*/ 1918408 h 3836816"/>
              <a:gd name="connsiteX4" fmla="*/ 86332 w 3840564"/>
              <a:gd name="connsiteY4" fmla="*/ 1347375 h 3836816"/>
              <a:gd name="connsiteX5" fmla="*/ 3635548 w 3840564"/>
              <a:gd name="connsiteY5" fmla="*/ 1058621 h 3836816"/>
              <a:gd name="connsiteX6" fmla="*/ 3689659 w 3840564"/>
              <a:gd name="connsiteY6" fmla="*/ 1170948 h 3836816"/>
              <a:gd name="connsiteX7" fmla="*/ 3840564 w 3840564"/>
              <a:gd name="connsiteY7" fmla="*/ 1918408 h 3836816"/>
              <a:gd name="connsiteX8" fmla="*/ 3689659 w 3840564"/>
              <a:gd name="connsiteY8" fmla="*/ 2665868 h 3836816"/>
              <a:gd name="connsiteX9" fmla="*/ 3635548 w 3840564"/>
              <a:gd name="connsiteY9" fmla="*/ 2778195 h 3836816"/>
              <a:gd name="connsiteX10" fmla="*/ 571345 w 3840564"/>
              <a:gd name="connsiteY10" fmla="*/ 552469 h 3836816"/>
              <a:gd name="connsiteX11" fmla="*/ 571345 w 3840564"/>
              <a:gd name="connsiteY11" fmla="*/ 3284347 h 3836816"/>
              <a:gd name="connsiteX12" fmla="*/ 562438 w 3840564"/>
              <a:gd name="connsiteY12" fmla="*/ 3276252 h 3836816"/>
              <a:gd name="connsiteX13" fmla="*/ 327954 w 3840564"/>
              <a:gd name="connsiteY13" fmla="*/ 2992056 h 3836816"/>
              <a:gd name="connsiteX14" fmla="*/ 279245 w 3840564"/>
              <a:gd name="connsiteY14" fmla="*/ 2911878 h 3836816"/>
              <a:gd name="connsiteX15" fmla="*/ 279245 w 3840564"/>
              <a:gd name="connsiteY15" fmla="*/ 924938 h 3836816"/>
              <a:gd name="connsiteX16" fmla="*/ 327954 w 3840564"/>
              <a:gd name="connsiteY16" fmla="*/ 844760 h 3836816"/>
              <a:gd name="connsiteX17" fmla="*/ 562438 w 3840564"/>
              <a:gd name="connsiteY17" fmla="*/ 560564 h 3836816"/>
              <a:gd name="connsiteX18" fmla="*/ 3216011 w 3840564"/>
              <a:gd name="connsiteY18" fmla="*/ 504110 h 3836816"/>
              <a:gd name="connsiteX19" fmla="*/ 3278126 w 3840564"/>
              <a:gd name="connsiteY19" fmla="*/ 560564 h 3836816"/>
              <a:gd name="connsiteX20" fmla="*/ 3402065 w 3840564"/>
              <a:gd name="connsiteY20" fmla="*/ 696931 h 3836816"/>
              <a:gd name="connsiteX21" fmla="*/ 3508111 w 3840564"/>
              <a:gd name="connsiteY21" fmla="*/ 838744 h 3836816"/>
              <a:gd name="connsiteX22" fmla="*/ 3508111 w 3840564"/>
              <a:gd name="connsiteY22" fmla="*/ 2998073 h 3836816"/>
              <a:gd name="connsiteX23" fmla="*/ 3402065 w 3840564"/>
              <a:gd name="connsiteY23" fmla="*/ 3139885 h 3836816"/>
              <a:gd name="connsiteX24" fmla="*/ 3278126 w 3840564"/>
              <a:gd name="connsiteY24" fmla="*/ 3276252 h 3836816"/>
              <a:gd name="connsiteX25" fmla="*/ 3216011 w 3840564"/>
              <a:gd name="connsiteY25" fmla="*/ 3332706 h 3836816"/>
              <a:gd name="connsiteX26" fmla="*/ 990883 w 3840564"/>
              <a:gd name="connsiteY26" fmla="*/ 238447 h 3836816"/>
              <a:gd name="connsiteX27" fmla="*/ 990883 w 3840564"/>
              <a:gd name="connsiteY27" fmla="*/ 3598369 h 3836816"/>
              <a:gd name="connsiteX28" fmla="*/ 846634 w 3840564"/>
              <a:gd name="connsiteY28" fmla="*/ 3510736 h 3836816"/>
              <a:gd name="connsiteX29" fmla="*/ 698805 w 3840564"/>
              <a:gd name="connsiteY29" fmla="*/ 3400191 h 3836816"/>
              <a:gd name="connsiteX30" fmla="*/ 698783 w 3840564"/>
              <a:gd name="connsiteY30" fmla="*/ 3400171 h 3836816"/>
              <a:gd name="connsiteX31" fmla="*/ 698783 w 3840564"/>
              <a:gd name="connsiteY31" fmla="*/ 436645 h 3836816"/>
              <a:gd name="connsiteX32" fmla="*/ 698805 w 3840564"/>
              <a:gd name="connsiteY32" fmla="*/ 436625 h 3836816"/>
              <a:gd name="connsiteX33" fmla="*/ 846634 w 3840564"/>
              <a:gd name="connsiteY33" fmla="*/ 326080 h 3836816"/>
              <a:gd name="connsiteX34" fmla="*/ 2796472 w 3840564"/>
              <a:gd name="connsiteY34" fmla="*/ 211044 h 3836816"/>
              <a:gd name="connsiteX35" fmla="*/ 2835602 w 3840564"/>
              <a:gd name="connsiteY35" fmla="*/ 229894 h 3836816"/>
              <a:gd name="connsiteX36" fmla="*/ 2993930 w 3840564"/>
              <a:gd name="connsiteY36" fmla="*/ 326080 h 3836816"/>
              <a:gd name="connsiteX37" fmla="*/ 3088572 w 3840564"/>
              <a:gd name="connsiteY37" fmla="*/ 396852 h 3836816"/>
              <a:gd name="connsiteX38" fmla="*/ 3088572 w 3840564"/>
              <a:gd name="connsiteY38" fmla="*/ 3439964 h 3836816"/>
              <a:gd name="connsiteX39" fmla="*/ 2993930 w 3840564"/>
              <a:gd name="connsiteY39" fmla="*/ 3510736 h 3836816"/>
              <a:gd name="connsiteX40" fmla="*/ 2835602 w 3840564"/>
              <a:gd name="connsiteY40" fmla="*/ 3606922 h 3836816"/>
              <a:gd name="connsiteX41" fmla="*/ 2796472 w 3840564"/>
              <a:gd name="connsiteY41" fmla="*/ 3625772 h 3836816"/>
              <a:gd name="connsiteX42" fmla="*/ 1410421 w 3840564"/>
              <a:gd name="connsiteY42" fmla="*/ 68729 h 3836816"/>
              <a:gd name="connsiteX43" fmla="*/ 1410421 w 3840564"/>
              <a:gd name="connsiteY43" fmla="*/ 3768087 h 3836816"/>
              <a:gd name="connsiteX44" fmla="*/ 1349249 w 3840564"/>
              <a:gd name="connsiteY44" fmla="*/ 3752358 h 3836816"/>
              <a:gd name="connsiteX45" fmla="*/ 1172822 w 3840564"/>
              <a:gd name="connsiteY45" fmla="*/ 3687785 h 3836816"/>
              <a:gd name="connsiteX46" fmla="*/ 1118321 w 3840564"/>
              <a:gd name="connsiteY46" fmla="*/ 3661531 h 3836816"/>
              <a:gd name="connsiteX47" fmla="*/ 1118321 w 3840564"/>
              <a:gd name="connsiteY47" fmla="*/ 175286 h 3836816"/>
              <a:gd name="connsiteX48" fmla="*/ 1172822 w 3840564"/>
              <a:gd name="connsiteY48" fmla="*/ 149031 h 3836816"/>
              <a:gd name="connsiteX49" fmla="*/ 1349249 w 3840564"/>
              <a:gd name="connsiteY49" fmla="*/ 84458 h 3836816"/>
              <a:gd name="connsiteX50" fmla="*/ 2376935 w 3840564"/>
              <a:gd name="connsiteY50" fmla="*/ 55049 h 3836816"/>
              <a:gd name="connsiteX51" fmla="*/ 2491315 w 3840564"/>
              <a:gd name="connsiteY51" fmla="*/ 84459 h 3836816"/>
              <a:gd name="connsiteX52" fmla="*/ 2667742 w 3840564"/>
              <a:gd name="connsiteY52" fmla="*/ 149032 h 3836816"/>
              <a:gd name="connsiteX53" fmla="*/ 2669035 w 3840564"/>
              <a:gd name="connsiteY53" fmla="*/ 149655 h 3836816"/>
              <a:gd name="connsiteX54" fmla="*/ 2669035 w 3840564"/>
              <a:gd name="connsiteY54" fmla="*/ 3687163 h 3836816"/>
              <a:gd name="connsiteX55" fmla="*/ 2667742 w 3840564"/>
              <a:gd name="connsiteY55" fmla="*/ 3687786 h 3836816"/>
              <a:gd name="connsiteX56" fmla="*/ 2491315 w 3840564"/>
              <a:gd name="connsiteY56" fmla="*/ 3752359 h 3836816"/>
              <a:gd name="connsiteX57" fmla="*/ 2376935 w 3840564"/>
              <a:gd name="connsiteY57" fmla="*/ 3781770 h 3836816"/>
              <a:gd name="connsiteX58" fmla="*/ 1829959 w 3840564"/>
              <a:gd name="connsiteY58" fmla="*/ 2687 h 3836816"/>
              <a:gd name="connsiteX59" fmla="*/ 1829959 w 3840564"/>
              <a:gd name="connsiteY59" fmla="*/ 3834129 h 3836816"/>
              <a:gd name="connsiteX60" fmla="*/ 1723944 w 3840564"/>
              <a:gd name="connsiteY60" fmla="*/ 3828776 h 3836816"/>
              <a:gd name="connsiteX61" fmla="*/ 1537859 w 3840564"/>
              <a:gd name="connsiteY61" fmla="*/ 3800376 h 3836816"/>
              <a:gd name="connsiteX62" fmla="*/ 1537859 w 3840564"/>
              <a:gd name="connsiteY62" fmla="*/ 36440 h 3836816"/>
              <a:gd name="connsiteX63" fmla="*/ 1723944 w 3840564"/>
              <a:gd name="connsiteY63" fmla="*/ 8040 h 3836816"/>
              <a:gd name="connsiteX64" fmla="*/ 1957397 w 3840564"/>
              <a:gd name="connsiteY64" fmla="*/ 0 h 3836816"/>
              <a:gd name="connsiteX65" fmla="*/ 2116620 w 3840564"/>
              <a:gd name="connsiteY65" fmla="*/ 8040 h 3836816"/>
              <a:gd name="connsiteX66" fmla="*/ 2249497 w 3840564"/>
              <a:gd name="connsiteY66" fmla="*/ 28319 h 3836816"/>
              <a:gd name="connsiteX67" fmla="*/ 2249497 w 3840564"/>
              <a:gd name="connsiteY67" fmla="*/ 3808497 h 3836816"/>
              <a:gd name="connsiteX68" fmla="*/ 2116620 w 3840564"/>
              <a:gd name="connsiteY68" fmla="*/ 3828776 h 3836816"/>
              <a:gd name="connsiteX69" fmla="*/ 1957397 w 3840564"/>
              <a:gd name="connsiteY69" fmla="*/ 3836816 h 383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3840564" h="3836816">
                <a:moveTo>
                  <a:pt x="146050" y="1184213"/>
                </a:moveTo>
                <a:lnTo>
                  <a:pt x="146050" y="2652603"/>
                </a:lnTo>
                <a:lnTo>
                  <a:pt x="86332" y="2489441"/>
                </a:lnTo>
                <a:cubicBezTo>
                  <a:pt x="30225" y="2309052"/>
                  <a:pt x="0" y="2117260"/>
                  <a:pt x="0" y="1918408"/>
                </a:cubicBezTo>
                <a:cubicBezTo>
                  <a:pt x="0" y="1719557"/>
                  <a:pt x="30225" y="1527764"/>
                  <a:pt x="86332" y="1347375"/>
                </a:cubicBezTo>
                <a:close/>
                <a:moveTo>
                  <a:pt x="3635548" y="1058621"/>
                </a:moveTo>
                <a:lnTo>
                  <a:pt x="3689659" y="1170948"/>
                </a:lnTo>
                <a:cubicBezTo>
                  <a:pt x="3786830" y="1400687"/>
                  <a:pt x="3840564" y="1653273"/>
                  <a:pt x="3840564" y="1918408"/>
                </a:cubicBezTo>
                <a:cubicBezTo>
                  <a:pt x="3840564" y="2183544"/>
                  <a:pt x="3786830" y="2436129"/>
                  <a:pt x="3689659" y="2665868"/>
                </a:cubicBezTo>
                <a:lnTo>
                  <a:pt x="3635548" y="2778195"/>
                </a:lnTo>
                <a:close/>
                <a:moveTo>
                  <a:pt x="571345" y="552469"/>
                </a:moveTo>
                <a:lnTo>
                  <a:pt x="571345" y="3284347"/>
                </a:lnTo>
                <a:lnTo>
                  <a:pt x="562438" y="3276252"/>
                </a:lnTo>
                <a:cubicBezTo>
                  <a:pt x="475562" y="3189377"/>
                  <a:pt x="396972" y="3094216"/>
                  <a:pt x="327954" y="2992056"/>
                </a:cubicBezTo>
                <a:lnTo>
                  <a:pt x="279245" y="2911878"/>
                </a:lnTo>
                <a:lnTo>
                  <a:pt x="279245" y="924938"/>
                </a:lnTo>
                <a:lnTo>
                  <a:pt x="327954" y="844760"/>
                </a:lnTo>
                <a:cubicBezTo>
                  <a:pt x="396972" y="742601"/>
                  <a:pt x="475562" y="647440"/>
                  <a:pt x="562438" y="560564"/>
                </a:cubicBezTo>
                <a:close/>
                <a:moveTo>
                  <a:pt x="3216011" y="504110"/>
                </a:moveTo>
                <a:lnTo>
                  <a:pt x="3278126" y="560564"/>
                </a:lnTo>
                <a:cubicBezTo>
                  <a:pt x="3321564" y="604002"/>
                  <a:pt x="3362930" y="649511"/>
                  <a:pt x="3402065" y="696931"/>
                </a:cubicBezTo>
                <a:lnTo>
                  <a:pt x="3508111" y="838744"/>
                </a:lnTo>
                <a:lnTo>
                  <a:pt x="3508111" y="2998073"/>
                </a:lnTo>
                <a:lnTo>
                  <a:pt x="3402065" y="3139885"/>
                </a:lnTo>
                <a:cubicBezTo>
                  <a:pt x="3362930" y="3187305"/>
                  <a:pt x="3321564" y="3232815"/>
                  <a:pt x="3278126" y="3276252"/>
                </a:cubicBezTo>
                <a:lnTo>
                  <a:pt x="3216011" y="3332706"/>
                </a:lnTo>
                <a:close/>
                <a:moveTo>
                  <a:pt x="990883" y="238447"/>
                </a:moveTo>
                <a:lnTo>
                  <a:pt x="990883" y="3598369"/>
                </a:lnTo>
                <a:lnTo>
                  <a:pt x="846634" y="3510736"/>
                </a:lnTo>
                <a:cubicBezTo>
                  <a:pt x="795554" y="3476227"/>
                  <a:pt x="746224" y="3439325"/>
                  <a:pt x="698805" y="3400191"/>
                </a:cubicBezTo>
                <a:lnTo>
                  <a:pt x="698783" y="3400171"/>
                </a:lnTo>
                <a:lnTo>
                  <a:pt x="698783" y="436645"/>
                </a:lnTo>
                <a:lnTo>
                  <a:pt x="698805" y="436625"/>
                </a:lnTo>
                <a:cubicBezTo>
                  <a:pt x="746224" y="397491"/>
                  <a:pt x="795554" y="360589"/>
                  <a:pt x="846634" y="326080"/>
                </a:cubicBezTo>
                <a:close/>
                <a:moveTo>
                  <a:pt x="2796472" y="211044"/>
                </a:moveTo>
                <a:lnTo>
                  <a:pt x="2835602" y="229894"/>
                </a:lnTo>
                <a:cubicBezTo>
                  <a:pt x="2890020" y="259456"/>
                  <a:pt x="2942850" y="291571"/>
                  <a:pt x="2993930" y="326080"/>
                </a:cubicBezTo>
                <a:lnTo>
                  <a:pt x="3088572" y="396852"/>
                </a:lnTo>
                <a:lnTo>
                  <a:pt x="3088572" y="3439964"/>
                </a:lnTo>
                <a:lnTo>
                  <a:pt x="2993930" y="3510736"/>
                </a:lnTo>
                <a:cubicBezTo>
                  <a:pt x="2942850" y="3545245"/>
                  <a:pt x="2890020" y="3577361"/>
                  <a:pt x="2835602" y="3606922"/>
                </a:cubicBezTo>
                <a:lnTo>
                  <a:pt x="2796472" y="3625772"/>
                </a:lnTo>
                <a:close/>
                <a:moveTo>
                  <a:pt x="1410421" y="68729"/>
                </a:moveTo>
                <a:lnTo>
                  <a:pt x="1410421" y="3768087"/>
                </a:lnTo>
                <a:lnTo>
                  <a:pt x="1349249" y="3752358"/>
                </a:lnTo>
                <a:cubicBezTo>
                  <a:pt x="1289119" y="3733656"/>
                  <a:pt x="1230256" y="3712078"/>
                  <a:pt x="1172822" y="3687785"/>
                </a:cubicBezTo>
                <a:lnTo>
                  <a:pt x="1118321" y="3661531"/>
                </a:lnTo>
                <a:lnTo>
                  <a:pt x="1118321" y="175286"/>
                </a:lnTo>
                <a:lnTo>
                  <a:pt x="1172822" y="149031"/>
                </a:lnTo>
                <a:cubicBezTo>
                  <a:pt x="1230256" y="124738"/>
                  <a:pt x="1289119" y="103160"/>
                  <a:pt x="1349249" y="84458"/>
                </a:cubicBezTo>
                <a:close/>
                <a:moveTo>
                  <a:pt x="2376935" y="55049"/>
                </a:moveTo>
                <a:lnTo>
                  <a:pt x="2491315" y="84459"/>
                </a:lnTo>
                <a:cubicBezTo>
                  <a:pt x="2551444" y="103161"/>
                  <a:pt x="2610307" y="124739"/>
                  <a:pt x="2667742" y="149032"/>
                </a:cubicBezTo>
                <a:lnTo>
                  <a:pt x="2669035" y="149655"/>
                </a:lnTo>
                <a:lnTo>
                  <a:pt x="2669035" y="3687163"/>
                </a:lnTo>
                <a:lnTo>
                  <a:pt x="2667742" y="3687786"/>
                </a:lnTo>
                <a:cubicBezTo>
                  <a:pt x="2610307" y="3712079"/>
                  <a:pt x="2551444" y="3733657"/>
                  <a:pt x="2491315" y="3752359"/>
                </a:cubicBezTo>
                <a:lnTo>
                  <a:pt x="2376935" y="3781770"/>
                </a:lnTo>
                <a:close/>
                <a:moveTo>
                  <a:pt x="1829959" y="2687"/>
                </a:moveTo>
                <a:lnTo>
                  <a:pt x="1829959" y="3834129"/>
                </a:lnTo>
                <a:lnTo>
                  <a:pt x="1723944" y="3828776"/>
                </a:lnTo>
                <a:lnTo>
                  <a:pt x="1537859" y="3800376"/>
                </a:lnTo>
                <a:lnTo>
                  <a:pt x="1537859" y="36440"/>
                </a:lnTo>
                <a:lnTo>
                  <a:pt x="1723944" y="8040"/>
                </a:lnTo>
                <a:close/>
                <a:moveTo>
                  <a:pt x="1957397" y="0"/>
                </a:moveTo>
                <a:lnTo>
                  <a:pt x="2116620" y="8040"/>
                </a:lnTo>
                <a:lnTo>
                  <a:pt x="2249497" y="28319"/>
                </a:lnTo>
                <a:lnTo>
                  <a:pt x="2249497" y="3808497"/>
                </a:lnTo>
                <a:lnTo>
                  <a:pt x="2116620" y="3828776"/>
                </a:lnTo>
                <a:lnTo>
                  <a:pt x="1957397" y="3836816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584208" y="1115144"/>
            <a:ext cx="3023584" cy="784830"/>
          </a:xfrm>
          <a:prstGeom prst="rect">
            <a:avLst/>
          </a:prstGeom>
          <a:noFill/>
        </p:spPr>
        <p:txBody>
          <a:bodyPr wrap="none" bIns="0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r>
              <a:rPr lang="zh-TW" altLang="en-US" sz="4800" dirty="0">
                <a:solidFill>
                  <a:srgbClr val="42406F"/>
                </a:solidFill>
              </a:rPr>
              <a:t>去哪抄牌</a:t>
            </a:r>
            <a:r>
              <a:rPr lang="en-US" altLang="zh-TW" sz="4800" dirty="0">
                <a:solidFill>
                  <a:srgbClr val="42406F"/>
                </a:solidFill>
              </a:rPr>
              <a:t>?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738563-AD76-43EB-8922-9B7F04236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400" y="2110882"/>
            <a:ext cx="2474448" cy="439901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ACC2D23-9B69-42BB-BE91-32E5754CE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643" y="2113040"/>
            <a:ext cx="2474448" cy="439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78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6B5CF261-4E9C-4A09-A17E-40FB79BB2D9E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色块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0-色彩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6CBC8"/>
      </a:accent1>
      <a:accent2>
        <a:srgbClr val="92A8D1"/>
      </a:accent2>
      <a:accent3>
        <a:srgbClr val="42406F"/>
      </a:accent3>
      <a:accent4>
        <a:srgbClr val="EC9689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0-无衬线">
      <a:majorFont>
        <a:latin typeface="Helvetica"/>
        <a:ea typeface="方正正中黑简体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0">
          <a:solidFill>
            <a:schemeClr val="accent1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bIns="0" rtlCol="0">
        <a:spAutoFit/>
      </a:bodyPr>
      <a:lstStyle>
        <a:defPPr>
          <a:defRPr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990</TotalTime>
  <Words>599</Words>
  <Application>Microsoft Office PowerPoint</Application>
  <PresentationFormat>寬螢幕</PresentationFormat>
  <Paragraphs>234</Paragraphs>
  <Slides>46</Slides>
  <Notes>46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46</vt:i4>
      </vt:variant>
    </vt:vector>
  </HeadingPairs>
  <TitlesOfParts>
    <vt:vector size="53" baseType="lpstr">
      <vt:lpstr>微软雅黑</vt:lpstr>
      <vt:lpstr>造字工房悦黑演示版纤细体</vt:lpstr>
      <vt:lpstr>微软雅黑 Light</vt:lpstr>
      <vt:lpstr>Arial</vt:lpstr>
      <vt:lpstr>Calibri</vt:lpstr>
      <vt:lpstr>Helvetica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永 莊</cp:lastModifiedBy>
  <cp:revision>571</cp:revision>
  <dcterms:created xsi:type="dcterms:W3CDTF">2017-04-24T01:40:05Z</dcterms:created>
  <dcterms:modified xsi:type="dcterms:W3CDTF">2020-06-22T16:32:23Z</dcterms:modified>
</cp:coreProperties>
</file>